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61" r:id="rId4"/>
    <p:sldId id="262" r:id="rId5"/>
    <p:sldId id="265" r:id="rId6"/>
    <p:sldId id="266" r:id="rId7"/>
    <p:sldId id="277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FDA-1511-4C52-93C0-AC4103D1A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E1177-39C0-4E35-9BC5-02FF5FA70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6435D-2C18-4F96-8209-1884D856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DA0F-2F2D-4127-B7EB-30EC1FFA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DDD20-3B10-4B57-AC13-AD010E44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F363-C92E-447C-9908-5995D261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792B2-C25B-445B-8C99-E20E9CB26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D2506-B94F-4142-9FA4-A02FF7ED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4EB68-EF5D-491A-B72C-CB0F7210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0158-3BB1-408C-9C34-74626DE5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80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1CA61-BD0E-432C-ACC1-F1017A7AA9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18DFF-B978-461D-AA5B-FD65F3620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754B-AD33-4CA1-BE00-F1B610CD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1C926-86F7-4A60-AB09-2062088E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64084-8669-42B2-AB3D-A4CDC1E0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5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9F08-2BE0-4CC2-AC40-F1C79DC1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CAC4-E330-4616-8585-E6086DE5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F9332-85FE-44CF-9E39-939BAE99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3CACE-6532-4EDD-BFD1-F894E7D9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9A5C-0E74-48A3-A7B4-C5441290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7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EEF3-F051-424B-B265-538332C7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71855-4C73-47E3-B61D-9AF5FE554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F739C-0078-43EC-A060-81D3EFA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A51CA-EF0F-404F-A28C-0F06BC22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9573-8A23-4996-A3CE-4491C110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A7EF-A326-4C5D-85B4-953D72B1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0B09-71BA-48AC-969F-9C208273D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6F6AB-BCED-4345-9DA0-FFFD1C494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DB9C5-4AF5-48FF-A3F9-3DFB3DD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FA2EA-69AC-4EAF-BE0C-60E1BD56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D781B-9AE1-4A1A-A8C6-BB31B37F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1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DD33-74BE-4383-92BC-3D248230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976CE-2689-406B-8D34-B50EFFB18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6A5E9-BFDD-47EB-B78B-DF30F6085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44506-2657-41ED-99BB-282F24284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F84CF-8507-4B83-8A14-E4C90FA33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77EC2-2AC3-4EB8-B829-B86E7CDF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DD494-5B19-44DD-BD6E-72966EB7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DDA45-C24E-4FDC-8F3F-D5EE1B14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0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A37A-93C9-4315-AE90-5B89F830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CECB1-728D-4521-B0FE-62F3E8C6E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E92B3-ED0E-4B7A-8345-AA1012C2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CFCAB-5FC5-4BB4-83A8-E78A5475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7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21EF-0FBE-434F-941D-4EDABF27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CEEA-E06E-4D19-9B44-50CDEC21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5A5B-5E75-4F2E-BCDD-0DCCC91A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15DD-F82F-45DA-B8B6-8E497A27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C2C9E-17F8-4D91-A821-D769C1DD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70F81-E6BE-4365-AE5E-11C157BE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9C7E6-50A1-450D-BA52-EFAF1B23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116A0-D7C0-44E4-8664-E37F1A01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53BEF-451E-4927-9FCF-0EB63FD6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9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881D-629B-4091-8D3E-D49445FA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8C4D4-EACD-4587-BFD3-47542C79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5D283-52E5-40B7-87C3-60F4ED87D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AAC61-25BE-4EC0-84DE-9978E277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F45F0-357A-4339-BBDC-25ED0730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DD99-9ECF-4676-9F30-8B8048C9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3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49493E-9235-40F8-AD3D-F96E1E41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B8DE-9C46-44C2-9A50-0ED9CFAEB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4A95A-8495-4776-B31F-39ABAECB6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8C0C8-9452-43FF-A211-2927064A56AA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50E8-571E-41CA-8946-4760EBF02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262B9-2EF1-4E86-A35F-19A47E607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7401-5706-4F81-BBB2-EAE63C56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6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pp poland à¦à¦° à¦à¦¬à¦¿à¦° à¦«à¦²à¦¾à¦«à¦²">
            <a:extLst>
              <a:ext uri="{FF2B5EF4-FFF2-40B4-BE49-F238E27FC236}">
                <a16:creationId xmlns:a16="http://schemas.microsoft.com/office/drawing/2014/main" id="{0DA7861D-4C84-418A-B4B9-8C9739C10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296" y="0"/>
            <a:ext cx="6280487" cy="40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778188-4434-413C-ABE1-BC04759676FD}"/>
              </a:ext>
            </a:extLst>
          </p:cNvPr>
          <p:cNvSpPr/>
          <p:nvPr/>
        </p:nvSpPr>
        <p:spPr>
          <a:xfrm>
            <a:off x="4031158" y="3060622"/>
            <a:ext cx="4508984" cy="16959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PRESENTATION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E0C68A55-B0FE-476A-924D-87113875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841" y="2356667"/>
            <a:ext cx="3034113" cy="301274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6250C7A2-E230-4251-9AB9-9F76908DD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91" y="2237602"/>
            <a:ext cx="3273932" cy="3250876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6">
            <a:extLst>
              <a:ext uri="{FF2B5EF4-FFF2-40B4-BE49-F238E27FC236}">
                <a16:creationId xmlns:a16="http://schemas.microsoft.com/office/drawing/2014/main" id="{417C7362-FF22-4A8F-8767-DE07A238376D}"/>
              </a:ext>
            </a:extLst>
          </p:cNvPr>
          <p:cNvSpPr/>
          <p:nvPr/>
        </p:nvSpPr>
        <p:spPr>
          <a:xfrm rot="5400000">
            <a:off x="4413027" y="-2750888"/>
            <a:ext cx="3582407" cy="9645448"/>
          </a:xfrm>
          <a:prstGeom prst="moon">
            <a:avLst>
              <a:gd name="adj" fmla="val 12810"/>
            </a:avLst>
          </a:prstGeom>
          <a:solidFill>
            <a:schemeClr val="tx2">
              <a:lumMod val="50000"/>
              <a:alpha val="50000"/>
            </a:schemeClr>
          </a:solidFill>
          <a:effectLst>
            <a:reflection blurRad="6350" stA="50000" endA="300" endPos="720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6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2711-6A0A-4604-8AFE-934520B9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ECEAA-A20D-4140-92DB-FEFB83E0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BD691-722D-48B6-BB46-0A7DE551A2E7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AD2FD-9592-46C0-86EE-58E107EA2F86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A07B83-A262-4409-885C-C9E39F1D2A20}"/>
              </a:ext>
            </a:extLst>
          </p:cNvPr>
          <p:cNvSpPr/>
          <p:nvPr/>
        </p:nvSpPr>
        <p:spPr>
          <a:xfrm>
            <a:off x="200194" y="333375"/>
            <a:ext cx="7050313" cy="5843588"/>
          </a:xfrm>
          <a:prstGeom prst="cube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B9A0F-DAD1-4C85-965B-28234E60D096}"/>
              </a:ext>
            </a:extLst>
          </p:cNvPr>
          <p:cNvSpPr/>
          <p:nvPr/>
        </p:nvSpPr>
        <p:spPr>
          <a:xfrm>
            <a:off x="8065498" y="1431849"/>
            <a:ext cx="3583789" cy="37467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STYLE:19/2/2023/0100415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100%Polyester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Lining:100%Polyester 210T AOP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Enzyme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:14.41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943D3-ECAA-4843-BD74-805580DD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1" y="1257456"/>
            <a:ext cx="3248025" cy="455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AB39A-983F-4DF7-AC21-B81C57F3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10" y="1257456"/>
            <a:ext cx="2971800" cy="4448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8041F-0A0C-4770-A5A2-02F4DD80E652}"/>
              </a:ext>
            </a:extLst>
          </p:cNvPr>
          <p:cNvSpPr txBox="1"/>
          <p:nvPr/>
        </p:nvSpPr>
        <p:spPr>
          <a:xfrm>
            <a:off x="7730723" y="667655"/>
            <a:ext cx="164955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C&amp;A</a:t>
            </a:r>
          </a:p>
        </p:txBody>
      </p:sp>
    </p:spTree>
    <p:extLst>
      <p:ext uri="{BB962C8B-B14F-4D97-AF65-F5344CB8AC3E}">
        <p14:creationId xmlns:p14="http://schemas.microsoft.com/office/powerpoint/2010/main" val="57812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EE23-DB47-42E8-8895-4BBD010B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909E0-CCDD-4DE7-9567-CF2ADCD1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52F486-7EFB-4370-876A-A23C8BDD55D3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F35E0-9731-4C7F-B9AA-97FB49DE7719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D4B7BF02-20C1-45EA-AD38-878DE9251D10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7AB5D-61D3-4443-BA8C-E3AA874D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8" y="1071941"/>
            <a:ext cx="2638425" cy="447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00E90-5982-48CA-8255-45C1F6F7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849" y="1110860"/>
            <a:ext cx="2490222" cy="445331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6C425F-65DB-4ECF-8737-485BBAF547A4}"/>
              </a:ext>
            </a:extLst>
          </p:cNvPr>
          <p:cNvSpPr/>
          <p:nvPr/>
        </p:nvSpPr>
        <p:spPr>
          <a:xfrm>
            <a:off x="7050313" y="1549388"/>
            <a:ext cx="3982448" cy="31668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STYLE:08W18AJ001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100%Polyester Pongee With PU Milky coating.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6.50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9B379-A9A6-48CA-988A-BD94AC1A8F43}"/>
              </a:ext>
            </a:extLst>
          </p:cNvPr>
          <p:cNvSpPr txBox="1"/>
          <p:nvPr/>
        </p:nvSpPr>
        <p:spPr>
          <a:xfrm>
            <a:off x="7730723" y="667655"/>
            <a:ext cx="202965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KMART</a:t>
            </a:r>
          </a:p>
        </p:txBody>
      </p:sp>
    </p:spTree>
    <p:extLst>
      <p:ext uri="{BB962C8B-B14F-4D97-AF65-F5344CB8AC3E}">
        <p14:creationId xmlns:p14="http://schemas.microsoft.com/office/powerpoint/2010/main" val="310792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1509-BCA6-4085-BCA1-C96D80EC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083DC-1EF7-4551-BEC5-F98B289A1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E96295-7D3C-4356-9440-40B890FC253A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E3D24B-40FC-4587-9913-58730E8ED3D3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5E0DDDB-1054-457D-AE32-5E1B47FDA713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BFF41-060D-4B9D-9191-ACF3FD47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5" y="1144588"/>
            <a:ext cx="2676525" cy="447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903D7-9A71-4A16-B80B-11F16753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702" y="1144588"/>
            <a:ext cx="2847975" cy="448786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71C231-FACE-4887-BFD7-3F232FF41636}"/>
              </a:ext>
            </a:extLst>
          </p:cNvPr>
          <p:cNvSpPr/>
          <p:nvPr/>
        </p:nvSpPr>
        <p:spPr>
          <a:xfrm>
            <a:off x="7050313" y="1549388"/>
            <a:ext cx="3982448" cy="25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STYLE:TRENS COAT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70% Cotton,30%P[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olyester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:14.00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369F6-C7BC-4733-9874-F028ECCD0E58}"/>
              </a:ext>
            </a:extLst>
          </p:cNvPr>
          <p:cNvSpPr txBox="1"/>
          <p:nvPr/>
        </p:nvSpPr>
        <p:spPr>
          <a:xfrm>
            <a:off x="7730723" y="667655"/>
            <a:ext cx="184191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TEMA</a:t>
            </a:r>
          </a:p>
        </p:txBody>
      </p:sp>
    </p:spTree>
    <p:extLst>
      <p:ext uri="{BB962C8B-B14F-4D97-AF65-F5344CB8AC3E}">
        <p14:creationId xmlns:p14="http://schemas.microsoft.com/office/powerpoint/2010/main" val="164354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15A1-CEC8-481A-8882-5B410C35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804-4539-4BC2-BC7F-A45AD92E0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48F67-3196-4848-A81D-562FBB4EFDEC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7BE1E-5948-4A98-A1CF-33F8EEA9F965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4437197-2673-4494-8FB7-01EAF17EA5D9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9361B-85EA-4CB0-969E-E5253BAB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8" y="1027906"/>
            <a:ext cx="2809875" cy="437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59C78-221F-4BF2-B41F-0BE3F982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05" y="1012031"/>
            <a:ext cx="2733675" cy="4486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C36CA7-5E4B-4034-B363-460A167E0AFE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C5282D-2719-4A01-8E88-FE0E7AB7D50D}"/>
              </a:ext>
            </a:extLst>
          </p:cNvPr>
          <p:cNvSpPr/>
          <p:nvPr/>
        </p:nvSpPr>
        <p:spPr>
          <a:xfrm>
            <a:off x="7050313" y="1549388"/>
            <a:ext cx="3982448" cy="25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STYLE:SHIRT JACKET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100% Cotton Dobby Strike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16.11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C10C2-C340-4A0F-887D-9FEF0FEE7F34}"/>
              </a:ext>
            </a:extLst>
          </p:cNvPr>
          <p:cNvSpPr txBox="1"/>
          <p:nvPr/>
        </p:nvSpPr>
        <p:spPr>
          <a:xfrm>
            <a:off x="7730723" y="667655"/>
            <a:ext cx="175855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NEXT</a:t>
            </a:r>
          </a:p>
        </p:txBody>
      </p:sp>
    </p:spTree>
    <p:extLst>
      <p:ext uri="{BB962C8B-B14F-4D97-AF65-F5344CB8AC3E}">
        <p14:creationId xmlns:p14="http://schemas.microsoft.com/office/powerpoint/2010/main" val="227806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9BFB4-6377-410F-A67D-1F108C42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9F27-C615-46A8-BF78-E09C7CBC1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E94B4A-E40F-4F45-9891-025E86392406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410CA-406B-4DBC-99A3-0B63490664AE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2765E927-1ECC-4EA3-8860-9869C90189CD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24754-BFA6-43B8-811B-AE68BF5F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28" y="954881"/>
            <a:ext cx="2828925" cy="460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A9E81-29E2-4AFE-BC2A-3077B754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031" y="926306"/>
            <a:ext cx="2476500" cy="46291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541804-E08A-4BD0-BAA9-C5640ABD2744}"/>
              </a:ext>
            </a:extLst>
          </p:cNvPr>
          <p:cNvSpPr/>
          <p:nvPr/>
        </p:nvSpPr>
        <p:spPr>
          <a:xfrm>
            <a:off x="7035323" y="1549388"/>
            <a:ext cx="3982448" cy="25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STYLE:Shail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100% Cotton Twill 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:14.00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C5F41-6F0B-4714-842C-EEA476EB1DD6}"/>
              </a:ext>
            </a:extLst>
          </p:cNvPr>
          <p:cNvSpPr txBox="1"/>
          <p:nvPr/>
        </p:nvSpPr>
        <p:spPr>
          <a:xfrm>
            <a:off x="7730723" y="667655"/>
            <a:ext cx="1772986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Buyer:TEMA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78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628DD9-AC7A-4F11-BB45-F474B7E4AE27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F77B8-2C8A-4317-BCE0-94A38DCD6AD2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D4BF30A7-4668-4315-B9DE-2D2A8F679DBB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EC3FEDD-600E-4344-A7D9-7BFCCC537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514" y="1769012"/>
            <a:ext cx="2609995" cy="331997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4DABCD43-70BD-400C-8D98-72FE821BD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3931" y="1804181"/>
            <a:ext cx="2671908" cy="3249637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A97B28-384B-4BE6-8952-FAF9FC71AF4F}"/>
              </a:ext>
            </a:extLst>
          </p:cNvPr>
          <p:cNvSpPr/>
          <p:nvPr/>
        </p:nvSpPr>
        <p:spPr>
          <a:xfrm>
            <a:off x="7611335" y="1769012"/>
            <a:ext cx="3330798" cy="1940957"/>
          </a:xfrm>
          <a:prstGeom prst="roundRect">
            <a:avLst/>
          </a:prstGeom>
          <a:solidFill>
            <a:schemeClr val="tx2">
              <a:lumMod val="75000"/>
            </a:schemeClr>
          </a:solidFill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n w="50800"/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STYLE : CROCODILE JKT	 </a:t>
            </a:r>
          </a:p>
          <a:p>
            <a:r>
              <a:rPr lang="en-US" b="1" dirty="0">
                <a:ln w="50800"/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 Fabric composition: 100%Polyester Rib Stop </a:t>
            </a:r>
          </a:p>
          <a:p>
            <a:endParaRPr lang="en-US" b="1" dirty="0">
              <a:ln w="50800"/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r>
              <a:rPr lang="en-US" b="1" dirty="0">
                <a:ln w="50800"/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FOB		: $ 9.88</a:t>
            </a:r>
          </a:p>
        </p:txBody>
      </p:sp>
    </p:spTree>
    <p:extLst>
      <p:ext uri="{BB962C8B-B14F-4D97-AF65-F5344CB8AC3E}">
        <p14:creationId xmlns:p14="http://schemas.microsoft.com/office/powerpoint/2010/main" val="426136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46EA-33AB-4988-8784-46EAB584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ADF1C-399D-48CF-B742-746833E32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C14D66-28B3-4931-A156-84540ABF4134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3FB4CE-4B02-477F-B84A-19D0EF2DDFFF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1D3F0EE-9E77-462A-AF0D-3354A8DADC99}"/>
              </a:ext>
            </a:extLst>
          </p:cNvPr>
          <p:cNvSpPr/>
          <p:nvPr/>
        </p:nvSpPr>
        <p:spPr>
          <a:xfrm>
            <a:off x="200194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8225667-CBF7-4EC7-9038-B42982554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799" y="1549855"/>
            <a:ext cx="4594154" cy="435133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146B408-8845-457C-A333-13866490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0015" y="3955686"/>
            <a:ext cx="2228264" cy="194550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B0559D-3208-4E32-985E-8BAA9BACEC2C}"/>
              </a:ext>
            </a:extLst>
          </p:cNvPr>
          <p:cNvSpPr/>
          <p:nvPr/>
        </p:nvSpPr>
        <p:spPr>
          <a:xfrm>
            <a:off x="6812695" y="1549855"/>
            <a:ext cx="496521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STYLE : CORE COAT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FABRIC 	: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COMP		: 100%P,oly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 PRICE	: $2.60 /YDS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FOB		: $ 17.95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0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90145C-193E-4AED-8130-A24B01859EA0}"/>
              </a:ext>
            </a:extLst>
          </p:cNvPr>
          <p:cNvSpPr/>
          <p:nvPr/>
        </p:nvSpPr>
        <p:spPr>
          <a:xfrm>
            <a:off x="50838" y="0"/>
            <a:ext cx="641230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E4DB12-A217-4226-98BE-117938D779FD}"/>
              </a:ext>
            </a:extLst>
          </p:cNvPr>
          <p:cNvSpPr/>
          <p:nvPr/>
        </p:nvSpPr>
        <p:spPr>
          <a:xfrm>
            <a:off x="6463143" y="0"/>
            <a:ext cx="5728855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F315626-A13D-46FA-BAE1-A72BEA2515B8}"/>
              </a:ext>
            </a:extLst>
          </p:cNvPr>
          <p:cNvSpPr/>
          <p:nvPr/>
        </p:nvSpPr>
        <p:spPr>
          <a:xfrm>
            <a:off x="251032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1B7A600-A904-496D-BB3A-337E8B3C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240" y="1880488"/>
            <a:ext cx="3173945" cy="240300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5BEE4C9-163A-4D16-86D4-021DF9AFE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6692" y="1808244"/>
            <a:ext cx="2996453" cy="2475253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03858224-F8A1-43A2-9819-3A30B59C600D}"/>
              </a:ext>
            </a:extLst>
          </p:cNvPr>
          <p:cNvSpPr/>
          <p:nvPr/>
        </p:nvSpPr>
        <p:spPr>
          <a:xfrm>
            <a:off x="7059772" y="1588879"/>
            <a:ext cx="4535599" cy="1940957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STYLE 	: HEART JACKET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FABRIC 	: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COMP		: 100%Poly,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 PRICE	: 2.96$/YDS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FOB		: $ 14.25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690603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EC3478-8098-4FF2-B7BC-D90C09E76EED}"/>
              </a:ext>
            </a:extLst>
          </p:cNvPr>
          <p:cNvSpPr/>
          <p:nvPr/>
        </p:nvSpPr>
        <p:spPr>
          <a:xfrm>
            <a:off x="50838" y="0"/>
            <a:ext cx="641230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81FE0-7126-4982-9E8C-49911F26FD6B}"/>
              </a:ext>
            </a:extLst>
          </p:cNvPr>
          <p:cNvSpPr/>
          <p:nvPr/>
        </p:nvSpPr>
        <p:spPr>
          <a:xfrm>
            <a:off x="6463143" y="0"/>
            <a:ext cx="5728855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3DD7B32-8E41-498A-AC21-A306D401A350}"/>
              </a:ext>
            </a:extLst>
          </p:cNvPr>
          <p:cNvSpPr/>
          <p:nvPr/>
        </p:nvSpPr>
        <p:spPr>
          <a:xfrm>
            <a:off x="251032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03DBDA6-FD8E-4D1C-913E-15CE45F4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783" y="1657509"/>
            <a:ext cx="5134416" cy="354298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968094F1-0544-486C-A532-FD96B8E8194A}"/>
              </a:ext>
            </a:extLst>
          </p:cNvPr>
          <p:cNvSpPr/>
          <p:nvPr/>
        </p:nvSpPr>
        <p:spPr>
          <a:xfrm>
            <a:off x="7102089" y="1528997"/>
            <a:ext cx="4400128" cy="1605915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STYLE 	: SHAHIL JACKET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FABRIC 	: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COMP		100%Cotton,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 PRICE	: 1.45$/YDS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FOB		: $ 10.20</a:t>
            </a:r>
          </a:p>
        </p:txBody>
      </p:sp>
    </p:spTree>
    <p:extLst>
      <p:ext uri="{BB962C8B-B14F-4D97-AF65-F5344CB8AC3E}">
        <p14:creationId xmlns:p14="http://schemas.microsoft.com/office/powerpoint/2010/main" val="2313805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6207-F0CB-4587-9B9E-AB2FA26F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8772E-647D-4CAD-8F9A-045842D6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D0414-4E53-4410-86C7-894B990A6A60}"/>
              </a:ext>
            </a:extLst>
          </p:cNvPr>
          <p:cNvSpPr/>
          <p:nvPr/>
        </p:nvSpPr>
        <p:spPr>
          <a:xfrm>
            <a:off x="50838" y="0"/>
            <a:ext cx="641230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530A7D-A3B8-4254-BB77-ED0097BEB767}"/>
              </a:ext>
            </a:extLst>
          </p:cNvPr>
          <p:cNvSpPr/>
          <p:nvPr/>
        </p:nvSpPr>
        <p:spPr>
          <a:xfrm>
            <a:off x="6463143" y="0"/>
            <a:ext cx="572885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52804A2-258B-4AC0-9AFB-A948B610F636}"/>
              </a:ext>
            </a:extLst>
          </p:cNvPr>
          <p:cNvSpPr/>
          <p:nvPr/>
        </p:nvSpPr>
        <p:spPr>
          <a:xfrm>
            <a:off x="251032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DAE9765-3A31-4A2F-981E-18C5068C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662" y="1027906"/>
            <a:ext cx="4796852" cy="469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B119ED36-201B-4BA2-8FE5-20879B5FF58D}"/>
              </a:ext>
            </a:extLst>
          </p:cNvPr>
          <p:cNvSpPr/>
          <p:nvPr/>
        </p:nvSpPr>
        <p:spPr>
          <a:xfrm>
            <a:off x="7502429" y="2055813"/>
            <a:ext cx="3851371" cy="2208133"/>
          </a:xfrm>
          <a:prstGeom prst="snip1Rect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STYLE : SEAN JACKET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FABRIC 	: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COMP		: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100% Polyester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 PRICE	: 2.48$/YDS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FOB		: $ 8.18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61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677E8-9472-43C5-87A4-CE67B4379A7A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FB948-B489-498B-9BEC-C38090EAA780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A36DFD64-BE23-481A-B976-5B8A6996F07A}"/>
              </a:ext>
            </a:extLst>
          </p:cNvPr>
          <p:cNvSpPr/>
          <p:nvPr/>
        </p:nvSpPr>
        <p:spPr>
          <a:xfrm>
            <a:off x="80187" y="333374"/>
            <a:ext cx="6663513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 descr="D:\WALMART\New folder\IMG_20180906_104531.jpg">
            <a:extLst>
              <a:ext uri="{FF2B5EF4-FFF2-40B4-BE49-F238E27FC236}">
                <a16:creationId xmlns:a16="http://schemas.microsoft.com/office/drawing/2014/main" id="{28FE6B40-3376-407B-A30A-4EB540CD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4845" y="546099"/>
            <a:ext cx="4324350" cy="5765800"/>
          </a:xfrm>
          <a:prstGeom prst="rect">
            <a:avLst/>
          </a:prstGeom>
          <a:noFill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ECD562-486B-4132-B8A6-D56CDBECB814}"/>
              </a:ext>
            </a:extLst>
          </p:cNvPr>
          <p:cNvSpPr/>
          <p:nvPr/>
        </p:nvSpPr>
        <p:spPr>
          <a:xfrm>
            <a:off x="6965988" y="1355085"/>
            <a:ext cx="4978362" cy="34732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 Falcon Parka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 100% Cotton Twill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 filling :N/A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wash: ENZ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14.00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58CF6D-DDC1-4DAA-9F71-E2D42FDCED5E}"/>
              </a:ext>
            </a:extLst>
          </p:cNvPr>
          <p:cNvSpPr/>
          <p:nvPr/>
        </p:nvSpPr>
        <p:spPr>
          <a:xfrm>
            <a:off x="7322722" y="662934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BUYER-H&amp;M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542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45C5-ECD3-45A6-AF75-835AEFB5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3717-8622-4207-A2C3-FD5244618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897EC-41FF-4B0B-8AC1-D3FE6BE79259}"/>
              </a:ext>
            </a:extLst>
          </p:cNvPr>
          <p:cNvSpPr/>
          <p:nvPr/>
        </p:nvSpPr>
        <p:spPr>
          <a:xfrm>
            <a:off x="50838" y="0"/>
            <a:ext cx="641230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A5ADB5-DEF6-4F8E-8688-F00ACD782006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E1BBECF-C8E4-46F8-8FA8-B00D3918A8DB}"/>
              </a:ext>
            </a:extLst>
          </p:cNvPr>
          <p:cNvSpPr/>
          <p:nvPr/>
        </p:nvSpPr>
        <p:spPr>
          <a:xfrm>
            <a:off x="251032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094323B-EF88-48D1-83BC-C4D8018FC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966" y="1395673"/>
            <a:ext cx="4933892" cy="4351337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9EFD410-7A37-4FD2-91B2-8F10CE2CACE4}"/>
              </a:ext>
            </a:extLst>
          </p:cNvPr>
          <p:cNvSpPr/>
          <p:nvPr/>
        </p:nvSpPr>
        <p:spPr>
          <a:xfrm>
            <a:off x="7309466" y="2055813"/>
            <a:ext cx="4036207" cy="1940957"/>
          </a:xfrm>
          <a:prstGeom prst="round2DiagRect">
            <a:avLst/>
          </a:prstGeom>
          <a:effectLst>
            <a:reflection blurRad="6350" stA="50000" endA="295" endPos="920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STYLE : KELLY WIND BREKER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FABRIC 	: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COMP		: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100% Polyester,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 PRICE	: 1.80$/YDS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FOB		: $ 7.50</a:t>
            </a:r>
          </a:p>
        </p:txBody>
      </p:sp>
    </p:spTree>
    <p:extLst>
      <p:ext uri="{BB962C8B-B14F-4D97-AF65-F5344CB8AC3E}">
        <p14:creationId xmlns:p14="http://schemas.microsoft.com/office/powerpoint/2010/main" val="371545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29E8-C752-4A75-9A2C-FA13F601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DD95-981B-496B-B236-0CCC330E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D364FCBB-3571-4F5B-B402-C2926380DE47}"/>
              </a:ext>
            </a:extLst>
          </p:cNvPr>
          <p:cNvSpPr/>
          <p:nvPr/>
        </p:nvSpPr>
        <p:spPr>
          <a:xfrm>
            <a:off x="251032" y="333375"/>
            <a:ext cx="6412307" cy="5843588"/>
          </a:xfrm>
          <a:prstGeom prst="cube">
            <a:avLst>
              <a:gd name="adj" fmla="val 2972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D2F275-FA4C-46B0-B452-E86F4BB213B3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0CE3B-53D6-468E-8D98-ACB0009C77B5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A6F94E1-5760-46BC-9552-1F16B9D0E3CE}"/>
              </a:ext>
            </a:extLst>
          </p:cNvPr>
          <p:cNvSpPr/>
          <p:nvPr/>
        </p:nvSpPr>
        <p:spPr>
          <a:xfrm>
            <a:off x="403432" y="485775"/>
            <a:ext cx="6320039" cy="5843588"/>
          </a:xfrm>
          <a:prstGeom prst="cube">
            <a:avLst>
              <a:gd name="adj" fmla="val 297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A6DC412-9C9C-491E-8C5A-AE61313B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597" y="1673225"/>
            <a:ext cx="5386546" cy="393991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476CE6F5-9B2F-4586-BFED-57667A4DFCDF}"/>
              </a:ext>
            </a:extLst>
          </p:cNvPr>
          <p:cNvSpPr/>
          <p:nvPr/>
        </p:nvSpPr>
        <p:spPr>
          <a:xfrm>
            <a:off x="7066771" y="1950363"/>
            <a:ext cx="4332159" cy="1304806"/>
          </a:xfrm>
          <a:prstGeom prst="snip2Same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STYLE: BENCER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FABRIC 	: 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COMP		: 100%Polyester</a:t>
            </a:r>
          </a:p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FOB		: $ 9.40</a:t>
            </a:r>
          </a:p>
        </p:txBody>
      </p:sp>
    </p:spTree>
    <p:extLst>
      <p:ext uri="{BB962C8B-B14F-4D97-AF65-F5344CB8AC3E}">
        <p14:creationId xmlns:p14="http://schemas.microsoft.com/office/powerpoint/2010/main" val="396463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B72D-2B4E-4304-99CF-39C1AAAA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3CE-94F5-4D79-A4B5-043A941A6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F5D07-D052-4DE6-A541-8F282C6DE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rgbClr val="99CB38"/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7356F764-A5C9-4B98-BE7B-A9054ABDDF92}"/>
              </a:ext>
            </a:extLst>
          </p:cNvPr>
          <p:cNvSpPr/>
          <p:nvPr/>
        </p:nvSpPr>
        <p:spPr>
          <a:xfrm rot="5400000">
            <a:off x="3863106" y="-3861448"/>
            <a:ext cx="4465789" cy="12188685"/>
          </a:xfrm>
          <a:prstGeom prst="homePlate">
            <a:avLst/>
          </a:prstGeom>
          <a:solidFill>
            <a:srgbClr val="44C1A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722C14-52DE-47A2-A8F5-2641157AF14D}"/>
              </a:ext>
            </a:extLst>
          </p:cNvPr>
          <p:cNvSpPr/>
          <p:nvPr/>
        </p:nvSpPr>
        <p:spPr>
          <a:xfrm>
            <a:off x="5061285" y="2890361"/>
            <a:ext cx="2069431" cy="2069431"/>
          </a:xfrm>
          <a:prstGeom prst="ellipse">
            <a:avLst/>
          </a:prstGeom>
          <a:solidFill>
            <a:srgbClr val="99CB38"/>
          </a:solidFill>
          <a:ln w="17462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6B51EE-9D57-4B00-8F8F-23F1819A78EA}"/>
              </a:ext>
            </a:extLst>
          </p:cNvPr>
          <p:cNvGrpSpPr/>
          <p:nvPr/>
        </p:nvGrpSpPr>
        <p:grpSpPr>
          <a:xfrm>
            <a:off x="5350758" y="3402590"/>
            <a:ext cx="1490484" cy="1044973"/>
            <a:chOff x="-227013" y="622300"/>
            <a:chExt cx="2662238" cy="2224088"/>
          </a:xfrm>
          <a:solidFill>
            <a:sysClr val="window" lastClr="FFFFFF"/>
          </a:solidFill>
        </p:grpSpPr>
        <p:sp>
          <p:nvSpPr>
            <p:cNvPr id="31" name="Freeform 211">
              <a:extLst>
                <a:ext uri="{FF2B5EF4-FFF2-40B4-BE49-F238E27FC236}">
                  <a16:creationId xmlns:a16="http://schemas.microsoft.com/office/drawing/2014/main" id="{078D83EF-330E-4E10-8682-E31B6FDBC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7013" y="622300"/>
              <a:ext cx="1281113" cy="698500"/>
            </a:xfrm>
            <a:custGeom>
              <a:avLst/>
              <a:gdLst>
                <a:gd name="T0" fmla="*/ 1194 w 1198"/>
                <a:gd name="T1" fmla="*/ 287 h 655"/>
                <a:gd name="T2" fmla="*/ 1129 w 1198"/>
                <a:gd name="T3" fmla="*/ 276 h 655"/>
                <a:gd name="T4" fmla="*/ 1098 w 1198"/>
                <a:gd name="T5" fmla="*/ 194 h 655"/>
                <a:gd name="T6" fmla="*/ 961 w 1198"/>
                <a:gd name="T7" fmla="*/ 12 h 655"/>
                <a:gd name="T8" fmla="*/ 634 w 1198"/>
                <a:gd name="T9" fmla="*/ 135 h 655"/>
                <a:gd name="T10" fmla="*/ 120 w 1198"/>
                <a:gd name="T11" fmla="*/ 344 h 655"/>
                <a:gd name="T12" fmla="*/ 296 w 1198"/>
                <a:gd name="T13" fmla="*/ 367 h 655"/>
                <a:gd name="T14" fmla="*/ 817 w 1198"/>
                <a:gd name="T15" fmla="*/ 130 h 655"/>
                <a:gd name="T16" fmla="*/ 300 w 1198"/>
                <a:gd name="T17" fmla="*/ 392 h 655"/>
                <a:gd name="T18" fmla="*/ 265 w 1198"/>
                <a:gd name="T19" fmla="*/ 434 h 655"/>
                <a:gd name="T20" fmla="*/ 471 w 1198"/>
                <a:gd name="T21" fmla="*/ 443 h 655"/>
                <a:gd name="T22" fmla="*/ 833 w 1198"/>
                <a:gd name="T23" fmla="*/ 275 h 655"/>
                <a:gd name="T24" fmla="*/ 498 w 1198"/>
                <a:gd name="T25" fmla="*/ 451 h 655"/>
                <a:gd name="T26" fmla="*/ 441 w 1198"/>
                <a:gd name="T27" fmla="*/ 511 h 655"/>
                <a:gd name="T28" fmla="*/ 646 w 1198"/>
                <a:gd name="T29" fmla="*/ 501 h 655"/>
                <a:gd name="T30" fmla="*/ 849 w 1198"/>
                <a:gd name="T31" fmla="*/ 373 h 655"/>
                <a:gd name="T32" fmla="*/ 853 w 1198"/>
                <a:gd name="T33" fmla="*/ 369 h 655"/>
                <a:gd name="T34" fmla="*/ 849 w 1198"/>
                <a:gd name="T35" fmla="*/ 373 h 655"/>
                <a:gd name="T36" fmla="*/ 663 w 1198"/>
                <a:gd name="T37" fmla="*/ 509 h 655"/>
                <a:gd name="T38" fmla="*/ 644 w 1198"/>
                <a:gd name="T39" fmla="*/ 573 h 655"/>
                <a:gd name="T40" fmla="*/ 823 w 1198"/>
                <a:gd name="T41" fmla="*/ 529 h 655"/>
                <a:gd name="T42" fmla="*/ 917 w 1198"/>
                <a:gd name="T43" fmla="*/ 440 h 655"/>
                <a:gd name="T44" fmla="*/ 831 w 1198"/>
                <a:gd name="T45" fmla="*/ 536 h 655"/>
                <a:gd name="T46" fmla="*/ 806 w 1198"/>
                <a:gd name="T47" fmla="*/ 619 h 655"/>
                <a:gd name="T48" fmla="*/ 938 w 1198"/>
                <a:gd name="T49" fmla="*/ 587 h 655"/>
                <a:gd name="T50" fmla="*/ 991 w 1198"/>
                <a:gd name="T51" fmla="*/ 514 h 655"/>
                <a:gd name="T52" fmla="*/ 949 w 1198"/>
                <a:gd name="T53" fmla="*/ 595 h 655"/>
                <a:gd name="T54" fmla="*/ 964 w 1198"/>
                <a:gd name="T55" fmla="*/ 641 h 655"/>
                <a:gd name="T56" fmla="*/ 1062 w 1198"/>
                <a:gd name="T57" fmla="*/ 604 h 655"/>
                <a:gd name="T58" fmla="*/ 1095 w 1198"/>
                <a:gd name="T59" fmla="*/ 551 h 655"/>
                <a:gd name="T60" fmla="*/ 1067 w 1198"/>
                <a:gd name="T61" fmla="*/ 614 h 655"/>
                <a:gd name="T62" fmla="*/ 1080 w 1198"/>
                <a:gd name="T63" fmla="*/ 646 h 655"/>
                <a:gd name="T64" fmla="*/ 1198 w 1198"/>
                <a:gd name="T65" fmla="*/ 564 h 655"/>
                <a:gd name="T66" fmla="*/ 1194 w 1198"/>
                <a:gd name="T67" fmla="*/ 287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8" h="655">
                  <a:moveTo>
                    <a:pt x="1194" y="287"/>
                  </a:moveTo>
                  <a:cubicBezTo>
                    <a:pt x="1166" y="286"/>
                    <a:pt x="1137" y="284"/>
                    <a:pt x="1129" y="276"/>
                  </a:cubicBezTo>
                  <a:cubicBezTo>
                    <a:pt x="1113" y="262"/>
                    <a:pt x="1101" y="231"/>
                    <a:pt x="1098" y="194"/>
                  </a:cubicBezTo>
                  <a:cubicBezTo>
                    <a:pt x="1095" y="156"/>
                    <a:pt x="1094" y="23"/>
                    <a:pt x="961" y="12"/>
                  </a:cubicBezTo>
                  <a:cubicBezTo>
                    <a:pt x="828" y="0"/>
                    <a:pt x="751" y="75"/>
                    <a:pt x="634" y="135"/>
                  </a:cubicBezTo>
                  <a:cubicBezTo>
                    <a:pt x="517" y="194"/>
                    <a:pt x="271" y="313"/>
                    <a:pt x="120" y="344"/>
                  </a:cubicBezTo>
                  <a:cubicBezTo>
                    <a:pt x="0" y="370"/>
                    <a:pt x="194" y="373"/>
                    <a:pt x="296" y="367"/>
                  </a:cubicBezTo>
                  <a:cubicBezTo>
                    <a:pt x="360" y="338"/>
                    <a:pt x="745" y="159"/>
                    <a:pt x="817" y="130"/>
                  </a:cubicBezTo>
                  <a:cubicBezTo>
                    <a:pt x="817" y="130"/>
                    <a:pt x="477" y="302"/>
                    <a:pt x="300" y="392"/>
                  </a:cubicBezTo>
                  <a:cubicBezTo>
                    <a:pt x="277" y="408"/>
                    <a:pt x="256" y="426"/>
                    <a:pt x="265" y="434"/>
                  </a:cubicBezTo>
                  <a:cubicBezTo>
                    <a:pt x="278" y="446"/>
                    <a:pt x="385" y="454"/>
                    <a:pt x="471" y="443"/>
                  </a:cubicBezTo>
                  <a:cubicBezTo>
                    <a:pt x="525" y="420"/>
                    <a:pt x="728" y="333"/>
                    <a:pt x="833" y="275"/>
                  </a:cubicBezTo>
                  <a:cubicBezTo>
                    <a:pt x="833" y="275"/>
                    <a:pt x="622" y="399"/>
                    <a:pt x="498" y="451"/>
                  </a:cubicBezTo>
                  <a:cubicBezTo>
                    <a:pt x="464" y="470"/>
                    <a:pt x="428" y="495"/>
                    <a:pt x="441" y="511"/>
                  </a:cubicBezTo>
                  <a:cubicBezTo>
                    <a:pt x="459" y="532"/>
                    <a:pt x="576" y="523"/>
                    <a:pt x="646" y="501"/>
                  </a:cubicBezTo>
                  <a:cubicBezTo>
                    <a:pt x="695" y="472"/>
                    <a:pt x="815" y="399"/>
                    <a:pt x="849" y="373"/>
                  </a:cubicBezTo>
                  <a:cubicBezTo>
                    <a:pt x="852" y="371"/>
                    <a:pt x="853" y="369"/>
                    <a:pt x="853" y="369"/>
                  </a:cubicBezTo>
                  <a:cubicBezTo>
                    <a:pt x="852" y="370"/>
                    <a:pt x="850" y="372"/>
                    <a:pt x="849" y="373"/>
                  </a:cubicBezTo>
                  <a:cubicBezTo>
                    <a:pt x="828" y="389"/>
                    <a:pt x="739" y="459"/>
                    <a:pt x="663" y="509"/>
                  </a:cubicBezTo>
                  <a:cubicBezTo>
                    <a:pt x="644" y="531"/>
                    <a:pt x="626" y="559"/>
                    <a:pt x="644" y="573"/>
                  </a:cubicBezTo>
                  <a:cubicBezTo>
                    <a:pt x="672" y="594"/>
                    <a:pt x="764" y="560"/>
                    <a:pt x="823" y="529"/>
                  </a:cubicBezTo>
                  <a:cubicBezTo>
                    <a:pt x="851" y="505"/>
                    <a:pt x="899" y="465"/>
                    <a:pt x="917" y="440"/>
                  </a:cubicBezTo>
                  <a:cubicBezTo>
                    <a:pt x="917" y="440"/>
                    <a:pt x="882" y="489"/>
                    <a:pt x="831" y="536"/>
                  </a:cubicBezTo>
                  <a:cubicBezTo>
                    <a:pt x="813" y="562"/>
                    <a:pt x="789" y="604"/>
                    <a:pt x="806" y="619"/>
                  </a:cubicBezTo>
                  <a:cubicBezTo>
                    <a:pt x="828" y="639"/>
                    <a:pt x="897" y="616"/>
                    <a:pt x="938" y="587"/>
                  </a:cubicBezTo>
                  <a:cubicBezTo>
                    <a:pt x="954" y="569"/>
                    <a:pt x="979" y="538"/>
                    <a:pt x="991" y="514"/>
                  </a:cubicBezTo>
                  <a:cubicBezTo>
                    <a:pt x="991" y="514"/>
                    <a:pt x="977" y="559"/>
                    <a:pt x="949" y="595"/>
                  </a:cubicBezTo>
                  <a:cubicBezTo>
                    <a:pt x="945" y="612"/>
                    <a:pt x="944" y="632"/>
                    <a:pt x="964" y="641"/>
                  </a:cubicBezTo>
                  <a:cubicBezTo>
                    <a:pt x="995" y="655"/>
                    <a:pt x="1030" y="636"/>
                    <a:pt x="1062" y="604"/>
                  </a:cubicBezTo>
                  <a:cubicBezTo>
                    <a:pt x="1072" y="590"/>
                    <a:pt x="1085" y="569"/>
                    <a:pt x="1095" y="551"/>
                  </a:cubicBezTo>
                  <a:cubicBezTo>
                    <a:pt x="1095" y="551"/>
                    <a:pt x="1081" y="587"/>
                    <a:pt x="1067" y="614"/>
                  </a:cubicBezTo>
                  <a:cubicBezTo>
                    <a:pt x="1065" y="627"/>
                    <a:pt x="1067" y="640"/>
                    <a:pt x="1080" y="646"/>
                  </a:cubicBezTo>
                  <a:cubicBezTo>
                    <a:pt x="1097" y="653"/>
                    <a:pt x="1159" y="632"/>
                    <a:pt x="1198" y="564"/>
                  </a:cubicBezTo>
                  <a:lnTo>
                    <a:pt x="1194" y="287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2" name="Freeform 212">
              <a:extLst>
                <a:ext uri="{FF2B5EF4-FFF2-40B4-BE49-F238E27FC236}">
                  <a16:creationId xmlns:a16="http://schemas.microsoft.com/office/drawing/2014/main" id="{03CE780E-2DEC-4D7F-BDCA-49016A32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" y="658813"/>
              <a:ext cx="646113" cy="304800"/>
            </a:xfrm>
            <a:custGeom>
              <a:avLst/>
              <a:gdLst>
                <a:gd name="T0" fmla="*/ 605 w 605"/>
                <a:gd name="T1" fmla="*/ 276 h 285"/>
                <a:gd name="T2" fmla="*/ 594 w 605"/>
                <a:gd name="T3" fmla="*/ 276 h 285"/>
                <a:gd name="T4" fmla="*/ 552 w 605"/>
                <a:gd name="T5" fmla="*/ 273 h 285"/>
                <a:gd name="T6" fmla="*/ 540 w 605"/>
                <a:gd name="T7" fmla="*/ 271 h 285"/>
                <a:gd name="T8" fmla="*/ 518 w 605"/>
                <a:gd name="T9" fmla="*/ 259 h 285"/>
                <a:gd name="T10" fmla="*/ 489 w 605"/>
                <a:gd name="T11" fmla="*/ 175 h 285"/>
                <a:gd name="T12" fmla="*/ 488 w 605"/>
                <a:gd name="T13" fmla="*/ 168 h 285"/>
                <a:gd name="T14" fmla="*/ 359 w 605"/>
                <a:gd name="T15" fmla="*/ 1 h 285"/>
                <a:gd name="T16" fmla="*/ 333 w 605"/>
                <a:gd name="T17" fmla="*/ 0 h 285"/>
                <a:gd name="T18" fmla="*/ 305 w 605"/>
                <a:gd name="T19" fmla="*/ 1 h 285"/>
                <a:gd name="T20" fmla="*/ 126 w 605"/>
                <a:gd name="T21" fmla="*/ 72 h 285"/>
                <a:gd name="T22" fmla="*/ 116 w 605"/>
                <a:gd name="T23" fmla="*/ 78 h 285"/>
                <a:gd name="T24" fmla="*/ 88 w 605"/>
                <a:gd name="T25" fmla="*/ 91 h 285"/>
                <a:gd name="T26" fmla="*/ 45 w 605"/>
                <a:gd name="T27" fmla="*/ 113 h 285"/>
                <a:gd name="T28" fmla="*/ 0 w 605"/>
                <a:gd name="T29" fmla="*/ 133 h 285"/>
                <a:gd name="T30" fmla="*/ 45 w 605"/>
                <a:gd name="T31" fmla="*/ 115 h 285"/>
                <a:gd name="T32" fmla="*/ 87 w 605"/>
                <a:gd name="T33" fmla="*/ 95 h 285"/>
                <a:gd name="T34" fmla="*/ 181 w 605"/>
                <a:gd name="T35" fmla="*/ 48 h 285"/>
                <a:gd name="T36" fmla="*/ 272 w 605"/>
                <a:gd name="T37" fmla="*/ 15 h 285"/>
                <a:gd name="T38" fmla="*/ 333 w 605"/>
                <a:gd name="T39" fmla="*/ 8 h 285"/>
                <a:gd name="T40" fmla="*/ 359 w 605"/>
                <a:gd name="T41" fmla="*/ 9 h 285"/>
                <a:gd name="T42" fmla="*/ 480 w 605"/>
                <a:gd name="T43" fmla="*/ 169 h 285"/>
                <a:gd name="T44" fmla="*/ 480 w 605"/>
                <a:gd name="T45" fmla="*/ 176 h 285"/>
                <a:gd name="T46" fmla="*/ 504 w 605"/>
                <a:gd name="T47" fmla="*/ 257 h 285"/>
                <a:gd name="T48" fmla="*/ 562 w 605"/>
                <a:gd name="T49" fmla="*/ 283 h 285"/>
                <a:gd name="T50" fmla="*/ 605 w 605"/>
                <a:gd name="T51" fmla="*/ 285 h 285"/>
                <a:gd name="T52" fmla="*/ 605 w 605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5" h="285">
                  <a:moveTo>
                    <a:pt x="605" y="276"/>
                  </a:moveTo>
                  <a:cubicBezTo>
                    <a:pt x="605" y="276"/>
                    <a:pt x="595" y="276"/>
                    <a:pt x="594" y="276"/>
                  </a:cubicBezTo>
                  <a:cubicBezTo>
                    <a:pt x="580" y="276"/>
                    <a:pt x="566" y="275"/>
                    <a:pt x="552" y="273"/>
                  </a:cubicBezTo>
                  <a:cubicBezTo>
                    <a:pt x="548" y="273"/>
                    <a:pt x="544" y="272"/>
                    <a:pt x="540" y="271"/>
                  </a:cubicBezTo>
                  <a:cubicBezTo>
                    <a:pt x="526" y="268"/>
                    <a:pt x="521" y="263"/>
                    <a:pt x="518" y="259"/>
                  </a:cubicBezTo>
                  <a:cubicBezTo>
                    <a:pt x="502" y="241"/>
                    <a:pt x="492" y="211"/>
                    <a:pt x="489" y="175"/>
                  </a:cubicBezTo>
                  <a:cubicBezTo>
                    <a:pt x="489" y="173"/>
                    <a:pt x="489" y="171"/>
                    <a:pt x="488" y="168"/>
                  </a:cubicBezTo>
                  <a:cubicBezTo>
                    <a:pt x="486" y="125"/>
                    <a:pt x="478" y="11"/>
                    <a:pt x="359" y="1"/>
                  </a:cubicBezTo>
                  <a:cubicBezTo>
                    <a:pt x="351" y="0"/>
                    <a:pt x="342" y="0"/>
                    <a:pt x="333" y="0"/>
                  </a:cubicBezTo>
                  <a:cubicBezTo>
                    <a:pt x="324" y="0"/>
                    <a:pt x="314" y="0"/>
                    <a:pt x="305" y="1"/>
                  </a:cubicBezTo>
                  <a:cubicBezTo>
                    <a:pt x="238" y="8"/>
                    <a:pt x="184" y="43"/>
                    <a:pt x="126" y="72"/>
                  </a:cubicBezTo>
                  <a:cubicBezTo>
                    <a:pt x="123" y="74"/>
                    <a:pt x="119" y="76"/>
                    <a:pt x="116" y="78"/>
                  </a:cubicBezTo>
                  <a:cubicBezTo>
                    <a:pt x="107" y="82"/>
                    <a:pt x="98" y="87"/>
                    <a:pt x="88" y="91"/>
                  </a:cubicBezTo>
                  <a:cubicBezTo>
                    <a:pt x="74" y="98"/>
                    <a:pt x="60" y="106"/>
                    <a:pt x="45" y="113"/>
                  </a:cubicBezTo>
                  <a:cubicBezTo>
                    <a:pt x="20" y="124"/>
                    <a:pt x="0" y="133"/>
                    <a:pt x="0" y="133"/>
                  </a:cubicBezTo>
                  <a:cubicBezTo>
                    <a:pt x="0" y="133"/>
                    <a:pt x="20" y="125"/>
                    <a:pt x="45" y="115"/>
                  </a:cubicBezTo>
                  <a:cubicBezTo>
                    <a:pt x="59" y="108"/>
                    <a:pt x="73" y="102"/>
                    <a:pt x="87" y="95"/>
                  </a:cubicBezTo>
                  <a:cubicBezTo>
                    <a:pt x="119" y="80"/>
                    <a:pt x="149" y="63"/>
                    <a:pt x="181" y="48"/>
                  </a:cubicBezTo>
                  <a:cubicBezTo>
                    <a:pt x="210" y="34"/>
                    <a:pt x="240" y="21"/>
                    <a:pt x="272" y="15"/>
                  </a:cubicBezTo>
                  <a:cubicBezTo>
                    <a:pt x="292" y="10"/>
                    <a:pt x="313" y="8"/>
                    <a:pt x="333" y="8"/>
                  </a:cubicBezTo>
                  <a:cubicBezTo>
                    <a:pt x="341" y="8"/>
                    <a:pt x="350" y="9"/>
                    <a:pt x="359" y="9"/>
                  </a:cubicBezTo>
                  <a:cubicBezTo>
                    <a:pt x="470" y="19"/>
                    <a:pt x="477" y="124"/>
                    <a:pt x="480" y="169"/>
                  </a:cubicBezTo>
                  <a:cubicBezTo>
                    <a:pt x="480" y="172"/>
                    <a:pt x="480" y="174"/>
                    <a:pt x="480" y="176"/>
                  </a:cubicBezTo>
                  <a:cubicBezTo>
                    <a:pt x="482" y="203"/>
                    <a:pt x="488" y="235"/>
                    <a:pt x="504" y="257"/>
                  </a:cubicBezTo>
                  <a:cubicBezTo>
                    <a:pt x="520" y="280"/>
                    <a:pt x="535" y="280"/>
                    <a:pt x="562" y="283"/>
                  </a:cubicBezTo>
                  <a:cubicBezTo>
                    <a:pt x="566" y="284"/>
                    <a:pt x="605" y="285"/>
                    <a:pt x="605" y="285"/>
                  </a:cubicBezTo>
                  <a:cubicBezTo>
                    <a:pt x="605" y="282"/>
                    <a:pt x="605" y="279"/>
                    <a:pt x="605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3" name="Freeform 213">
              <a:extLst>
                <a:ext uri="{FF2B5EF4-FFF2-40B4-BE49-F238E27FC236}">
                  <a16:creationId xmlns:a16="http://schemas.microsoft.com/office/drawing/2014/main" id="{8895BF82-49FB-418B-9163-C031CF9D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" y="623888"/>
              <a:ext cx="1285875" cy="698500"/>
            </a:xfrm>
            <a:custGeom>
              <a:avLst/>
              <a:gdLst>
                <a:gd name="T0" fmla="*/ 1082 w 1202"/>
                <a:gd name="T1" fmla="*/ 344 h 655"/>
                <a:gd name="T2" fmla="*/ 568 w 1202"/>
                <a:gd name="T3" fmla="*/ 134 h 655"/>
                <a:gd name="T4" fmla="*/ 241 w 1202"/>
                <a:gd name="T5" fmla="*/ 11 h 655"/>
                <a:gd name="T6" fmla="*/ 103 w 1202"/>
                <a:gd name="T7" fmla="*/ 194 h 655"/>
                <a:gd name="T8" fmla="*/ 73 w 1202"/>
                <a:gd name="T9" fmla="*/ 276 h 655"/>
                <a:gd name="T10" fmla="*/ 6 w 1202"/>
                <a:gd name="T11" fmla="*/ 287 h 655"/>
                <a:gd name="T12" fmla="*/ 0 w 1202"/>
                <a:gd name="T13" fmla="*/ 557 h 655"/>
                <a:gd name="T14" fmla="*/ 122 w 1202"/>
                <a:gd name="T15" fmla="*/ 645 h 655"/>
                <a:gd name="T16" fmla="*/ 134 w 1202"/>
                <a:gd name="T17" fmla="*/ 614 h 655"/>
                <a:gd name="T18" fmla="*/ 107 w 1202"/>
                <a:gd name="T19" fmla="*/ 551 h 655"/>
                <a:gd name="T20" fmla="*/ 140 w 1202"/>
                <a:gd name="T21" fmla="*/ 604 h 655"/>
                <a:gd name="T22" fmla="*/ 238 w 1202"/>
                <a:gd name="T23" fmla="*/ 641 h 655"/>
                <a:gd name="T24" fmla="*/ 253 w 1202"/>
                <a:gd name="T25" fmla="*/ 595 h 655"/>
                <a:gd name="T26" fmla="*/ 210 w 1202"/>
                <a:gd name="T27" fmla="*/ 514 h 655"/>
                <a:gd name="T28" fmla="*/ 263 w 1202"/>
                <a:gd name="T29" fmla="*/ 587 h 655"/>
                <a:gd name="T30" fmla="*/ 396 w 1202"/>
                <a:gd name="T31" fmla="*/ 619 h 655"/>
                <a:gd name="T32" fmla="*/ 371 w 1202"/>
                <a:gd name="T33" fmla="*/ 536 h 655"/>
                <a:gd name="T34" fmla="*/ 285 w 1202"/>
                <a:gd name="T35" fmla="*/ 440 h 655"/>
                <a:gd name="T36" fmla="*/ 379 w 1202"/>
                <a:gd name="T37" fmla="*/ 529 h 655"/>
                <a:gd name="T38" fmla="*/ 558 w 1202"/>
                <a:gd name="T39" fmla="*/ 573 h 655"/>
                <a:gd name="T40" fmla="*/ 539 w 1202"/>
                <a:gd name="T41" fmla="*/ 509 h 655"/>
                <a:gd name="T42" fmla="*/ 353 w 1202"/>
                <a:gd name="T43" fmla="*/ 373 h 655"/>
                <a:gd name="T44" fmla="*/ 349 w 1202"/>
                <a:gd name="T45" fmla="*/ 369 h 655"/>
                <a:gd name="T46" fmla="*/ 353 w 1202"/>
                <a:gd name="T47" fmla="*/ 373 h 655"/>
                <a:gd name="T48" fmla="*/ 555 w 1202"/>
                <a:gd name="T49" fmla="*/ 501 h 655"/>
                <a:gd name="T50" fmla="*/ 760 w 1202"/>
                <a:gd name="T51" fmla="*/ 511 h 655"/>
                <a:gd name="T52" fmla="*/ 704 w 1202"/>
                <a:gd name="T53" fmla="*/ 451 h 655"/>
                <a:gd name="T54" fmla="*/ 369 w 1202"/>
                <a:gd name="T55" fmla="*/ 275 h 655"/>
                <a:gd name="T56" fmla="*/ 731 w 1202"/>
                <a:gd name="T57" fmla="*/ 443 h 655"/>
                <a:gd name="T58" fmla="*/ 937 w 1202"/>
                <a:gd name="T59" fmla="*/ 434 h 655"/>
                <a:gd name="T60" fmla="*/ 902 w 1202"/>
                <a:gd name="T61" fmla="*/ 392 h 655"/>
                <a:gd name="T62" fmla="*/ 384 w 1202"/>
                <a:gd name="T63" fmla="*/ 130 h 655"/>
                <a:gd name="T64" fmla="*/ 906 w 1202"/>
                <a:gd name="T65" fmla="*/ 367 h 655"/>
                <a:gd name="T66" fmla="*/ 1082 w 1202"/>
                <a:gd name="T67" fmla="*/ 344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02" h="655">
                  <a:moveTo>
                    <a:pt x="1082" y="344"/>
                  </a:moveTo>
                  <a:cubicBezTo>
                    <a:pt x="931" y="312"/>
                    <a:pt x="685" y="194"/>
                    <a:pt x="568" y="134"/>
                  </a:cubicBezTo>
                  <a:cubicBezTo>
                    <a:pt x="451" y="75"/>
                    <a:pt x="374" y="0"/>
                    <a:pt x="241" y="11"/>
                  </a:cubicBezTo>
                  <a:cubicBezTo>
                    <a:pt x="108" y="23"/>
                    <a:pt x="106" y="156"/>
                    <a:pt x="103" y="194"/>
                  </a:cubicBezTo>
                  <a:cubicBezTo>
                    <a:pt x="101" y="231"/>
                    <a:pt x="89" y="262"/>
                    <a:pt x="73" y="276"/>
                  </a:cubicBezTo>
                  <a:cubicBezTo>
                    <a:pt x="65" y="284"/>
                    <a:pt x="34" y="286"/>
                    <a:pt x="6" y="287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38" y="631"/>
                    <a:pt x="104" y="653"/>
                    <a:pt x="122" y="645"/>
                  </a:cubicBezTo>
                  <a:cubicBezTo>
                    <a:pt x="135" y="640"/>
                    <a:pt x="136" y="627"/>
                    <a:pt x="134" y="614"/>
                  </a:cubicBezTo>
                  <a:cubicBezTo>
                    <a:pt x="121" y="587"/>
                    <a:pt x="107" y="551"/>
                    <a:pt x="107" y="551"/>
                  </a:cubicBezTo>
                  <a:cubicBezTo>
                    <a:pt x="116" y="569"/>
                    <a:pt x="130" y="590"/>
                    <a:pt x="140" y="604"/>
                  </a:cubicBezTo>
                  <a:cubicBezTo>
                    <a:pt x="171" y="635"/>
                    <a:pt x="206" y="655"/>
                    <a:pt x="238" y="641"/>
                  </a:cubicBezTo>
                  <a:cubicBezTo>
                    <a:pt x="258" y="632"/>
                    <a:pt x="257" y="612"/>
                    <a:pt x="253" y="595"/>
                  </a:cubicBezTo>
                  <a:cubicBezTo>
                    <a:pt x="225" y="559"/>
                    <a:pt x="210" y="514"/>
                    <a:pt x="210" y="514"/>
                  </a:cubicBezTo>
                  <a:cubicBezTo>
                    <a:pt x="223" y="538"/>
                    <a:pt x="248" y="569"/>
                    <a:pt x="263" y="587"/>
                  </a:cubicBezTo>
                  <a:cubicBezTo>
                    <a:pt x="305" y="615"/>
                    <a:pt x="374" y="638"/>
                    <a:pt x="396" y="619"/>
                  </a:cubicBezTo>
                  <a:cubicBezTo>
                    <a:pt x="413" y="604"/>
                    <a:pt x="389" y="562"/>
                    <a:pt x="371" y="536"/>
                  </a:cubicBezTo>
                  <a:cubicBezTo>
                    <a:pt x="320" y="489"/>
                    <a:pt x="285" y="440"/>
                    <a:pt x="285" y="440"/>
                  </a:cubicBezTo>
                  <a:cubicBezTo>
                    <a:pt x="303" y="465"/>
                    <a:pt x="351" y="505"/>
                    <a:pt x="379" y="529"/>
                  </a:cubicBezTo>
                  <a:cubicBezTo>
                    <a:pt x="438" y="560"/>
                    <a:pt x="530" y="594"/>
                    <a:pt x="558" y="573"/>
                  </a:cubicBezTo>
                  <a:cubicBezTo>
                    <a:pt x="576" y="559"/>
                    <a:pt x="558" y="531"/>
                    <a:pt x="539" y="509"/>
                  </a:cubicBezTo>
                  <a:cubicBezTo>
                    <a:pt x="463" y="459"/>
                    <a:pt x="374" y="389"/>
                    <a:pt x="353" y="373"/>
                  </a:cubicBezTo>
                  <a:cubicBezTo>
                    <a:pt x="351" y="372"/>
                    <a:pt x="350" y="370"/>
                    <a:pt x="349" y="369"/>
                  </a:cubicBezTo>
                  <a:cubicBezTo>
                    <a:pt x="349" y="369"/>
                    <a:pt x="350" y="371"/>
                    <a:pt x="353" y="373"/>
                  </a:cubicBezTo>
                  <a:cubicBezTo>
                    <a:pt x="387" y="399"/>
                    <a:pt x="507" y="472"/>
                    <a:pt x="555" y="501"/>
                  </a:cubicBezTo>
                  <a:cubicBezTo>
                    <a:pt x="626" y="523"/>
                    <a:pt x="742" y="532"/>
                    <a:pt x="760" y="511"/>
                  </a:cubicBezTo>
                  <a:cubicBezTo>
                    <a:pt x="773" y="495"/>
                    <a:pt x="738" y="470"/>
                    <a:pt x="704" y="451"/>
                  </a:cubicBezTo>
                  <a:cubicBezTo>
                    <a:pt x="580" y="399"/>
                    <a:pt x="369" y="275"/>
                    <a:pt x="369" y="275"/>
                  </a:cubicBezTo>
                  <a:cubicBezTo>
                    <a:pt x="474" y="333"/>
                    <a:pt x="676" y="420"/>
                    <a:pt x="731" y="443"/>
                  </a:cubicBezTo>
                  <a:cubicBezTo>
                    <a:pt x="817" y="454"/>
                    <a:pt x="924" y="446"/>
                    <a:pt x="937" y="434"/>
                  </a:cubicBezTo>
                  <a:cubicBezTo>
                    <a:pt x="946" y="426"/>
                    <a:pt x="925" y="408"/>
                    <a:pt x="902" y="392"/>
                  </a:cubicBezTo>
                  <a:cubicBezTo>
                    <a:pt x="725" y="302"/>
                    <a:pt x="384" y="130"/>
                    <a:pt x="384" y="130"/>
                  </a:cubicBezTo>
                  <a:cubicBezTo>
                    <a:pt x="457" y="159"/>
                    <a:pt x="842" y="338"/>
                    <a:pt x="906" y="367"/>
                  </a:cubicBezTo>
                  <a:cubicBezTo>
                    <a:pt x="1008" y="373"/>
                    <a:pt x="1202" y="370"/>
                    <a:pt x="1082" y="344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4" name="Freeform 214">
              <a:extLst>
                <a:ext uri="{FF2B5EF4-FFF2-40B4-BE49-F238E27FC236}">
                  <a16:creationId xmlns:a16="http://schemas.microsoft.com/office/drawing/2014/main" id="{C3624C9E-1EBA-4431-88EC-DB7EE367B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660400"/>
              <a:ext cx="647700" cy="304800"/>
            </a:xfrm>
            <a:custGeom>
              <a:avLst/>
              <a:gdLst>
                <a:gd name="T0" fmla="*/ 1 w 606"/>
                <a:gd name="T1" fmla="*/ 276 h 285"/>
                <a:gd name="T2" fmla="*/ 12 w 606"/>
                <a:gd name="T3" fmla="*/ 276 h 285"/>
                <a:gd name="T4" fmla="*/ 54 w 606"/>
                <a:gd name="T5" fmla="*/ 273 h 285"/>
                <a:gd name="T6" fmla="*/ 66 w 606"/>
                <a:gd name="T7" fmla="*/ 271 h 285"/>
                <a:gd name="T8" fmla="*/ 88 w 606"/>
                <a:gd name="T9" fmla="*/ 259 h 285"/>
                <a:gd name="T10" fmla="*/ 117 w 606"/>
                <a:gd name="T11" fmla="*/ 175 h 285"/>
                <a:gd name="T12" fmla="*/ 117 w 606"/>
                <a:gd name="T13" fmla="*/ 168 h 285"/>
                <a:gd name="T14" fmla="*/ 246 w 606"/>
                <a:gd name="T15" fmla="*/ 1 h 285"/>
                <a:gd name="T16" fmla="*/ 273 w 606"/>
                <a:gd name="T17" fmla="*/ 0 h 285"/>
                <a:gd name="T18" fmla="*/ 301 w 606"/>
                <a:gd name="T19" fmla="*/ 1 h 285"/>
                <a:gd name="T20" fmla="*/ 479 w 606"/>
                <a:gd name="T21" fmla="*/ 72 h 285"/>
                <a:gd name="T22" fmla="*/ 490 w 606"/>
                <a:gd name="T23" fmla="*/ 77 h 285"/>
                <a:gd name="T24" fmla="*/ 518 w 606"/>
                <a:gd name="T25" fmla="*/ 91 h 285"/>
                <a:gd name="T26" fmla="*/ 561 w 606"/>
                <a:gd name="T27" fmla="*/ 112 h 285"/>
                <a:gd name="T28" fmla="*/ 606 w 606"/>
                <a:gd name="T29" fmla="*/ 133 h 285"/>
                <a:gd name="T30" fmla="*/ 561 w 606"/>
                <a:gd name="T31" fmla="*/ 114 h 285"/>
                <a:gd name="T32" fmla="*/ 519 w 606"/>
                <a:gd name="T33" fmla="*/ 95 h 285"/>
                <a:gd name="T34" fmla="*/ 425 w 606"/>
                <a:gd name="T35" fmla="*/ 48 h 285"/>
                <a:gd name="T36" fmla="*/ 334 w 606"/>
                <a:gd name="T37" fmla="*/ 15 h 285"/>
                <a:gd name="T38" fmla="*/ 273 w 606"/>
                <a:gd name="T39" fmla="*/ 8 h 285"/>
                <a:gd name="T40" fmla="*/ 247 w 606"/>
                <a:gd name="T41" fmla="*/ 9 h 285"/>
                <a:gd name="T42" fmla="*/ 126 w 606"/>
                <a:gd name="T43" fmla="*/ 169 h 285"/>
                <a:gd name="T44" fmla="*/ 126 w 606"/>
                <a:gd name="T45" fmla="*/ 176 h 285"/>
                <a:gd name="T46" fmla="*/ 102 w 606"/>
                <a:gd name="T47" fmla="*/ 257 h 285"/>
                <a:gd name="T48" fmla="*/ 44 w 606"/>
                <a:gd name="T49" fmla="*/ 283 h 285"/>
                <a:gd name="T50" fmla="*/ 0 w 606"/>
                <a:gd name="T51" fmla="*/ 285 h 285"/>
                <a:gd name="T52" fmla="*/ 1 w 606"/>
                <a:gd name="T5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6" h="285">
                  <a:moveTo>
                    <a:pt x="1" y="276"/>
                  </a:moveTo>
                  <a:cubicBezTo>
                    <a:pt x="1" y="276"/>
                    <a:pt x="11" y="276"/>
                    <a:pt x="12" y="276"/>
                  </a:cubicBezTo>
                  <a:cubicBezTo>
                    <a:pt x="26" y="276"/>
                    <a:pt x="40" y="275"/>
                    <a:pt x="54" y="273"/>
                  </a:cubicBezTo>
                  <a:cubicBezTo>
                    <a:pt x="58" y="273"/>
                    <a:pt x="62" y="272"/>
                    <a:pt x="66" y="271"/>
                  </a:cubicBezTo>
                  <a:cubicBezTo>
                    <a:pt x="80" y="268"/>
                    <a:pt x="84" y="263"/>
                    <a:pt x="88" y="259"/>
                  </a:cubicBezTo>
                  <a:cubicBezTo>
                    <a:pt x="104" y="241"/>
                    <a:pt x="114" y="211"/>
                    <a:pt x="117" y="175"/>
                  </a:cubicBezTo>
                  <a:cubicBezTo>
                    <a:pt x="117" y="173"/>
                    <a:pt x="117" y="171"/>
                    <a:pt x="117" y="168"/>
                  </a:cubicBezTo>
                  <a:cubicBezTo>
                    <a:pt x="120" y="125"/>
                    <a:pt x="128" y="11"/>
                    <a:pt x="246" y="1"/>
                  </a:cubicBezTo>
                  <a:cubicBezTo>
                    <a:pt x="255" y="0"/>
                    <a:pt x="264" y="0"/>
                    <a:pt x="273" y="0"/>
                  </a:cubicBezTo>
                  <a:cubicBezTo>
                    <a:pt x="282" y="0"/>
                    <a:pt x="292" y="0"/>
                    <a:pt x="301" y="1"/>
                  </a:cubicBezTo>
                  <a:cubicBezTo>
                    <a:pt x="368" y="8"/>
                    <a:pt x="421" y="43"/>
                    <a:pt x="479" y="72"/>
                  </a:cubicBezTo>
                  <a:cubicBezTo>
                    <a:pt x="483" y="74"/>
                    <a:pt x="486" y="76"/>
                    <a:pt x="490" y="77"/>
                  </a:cubicBezTo>
                  <a:cubicBezTo>
                    <a:pt x="499" y="82"/>
                    <a:pt x="508" y="87"/>
                    <a:pt x="518" y="91"/>
                  </a:cubicBezTo>
                  <a:cubicBezTo>
                    <a:pt x="532" y="98"/>
                    <a:pt x="546" y="106"/>
                    <a:pt x="561" y="112"/>
                  </a:cubicBezTo>
                  <a:cubicBezTo>
                    <a:pt x="585" y="124"/>
                    <a:pt x="606" y="133"/>
                    <a:pt x="606" y="133"/>
                  </a:cubicBezTo>
                  <a:cubicBezTo>
                    <a:pt x="606" y="133"/>
                    <a:pt x="586" y="125"/>
                    <a:pt x="561" y="114"/>
                  </a:cubicBezTo>
                  <a:cubicBezTo>
                    <a:pt x="547" y="108"/>
                    <a:pt x="533" y="101"/>
                    <a:pt x="519" y="95"/>
                  </a:cubicBezTo>
                  <a:cubicBezTo>
                    <a:pt x="487" y="80"/>
                    <a:pt x="456" y="63"/>
                    <a:pt x="425" y="48"/>
                  </a:cubicBezTo>
                  <a:cubicBezTo>
                    <a:pt x="396" y="33"/>
                    <a:pt x="366" y="21"/>
                    <a:pt x="334" y="15"/>
                  </a:cubicBezTo>
                  <a:cubicBezTo>
                    <a:pt x="314" y="10"/>
                    <a:pt x="293" y="8"/>
                    <a:pt x="273" y="8"/>
                  </a:cubicBezTo>
                  <a:cubicBezTo>
                    <a:pt x="264" y="8"/>
                    <a:pt x="256" y="9"/>
                    <a:pt x="247" y="9"/>
                  </a:cubicBezTo>
                  <a:cubicBezTo>
                    <a:pt x="136" y="19"/>
                    <a:pt x="129" y="124"/>
                    <a:pt x="126" y="169"/>
                  </a:cubicBezTo>
                  <a:cubicBezTo>
                    <a:pt x="126" y="172"/>
                    <a:pt x="126" y="174"/>
                    <a:pt x="126" y="176"/>
                  </a:cubicBezTo>
                  <a:cubicBezTo>
                    <a:pt x="124" y="202"/>
                    <a:pt x="118" y="235"/>
                    <a:pt x="102" y="257"/>
                  </a:cubicBezTo>
                  <a:cubicBezTo>
                    <a:pt x="86" y="280"/>
                    <a:pt x="71" y="280"/>
                    <a:pt x="44" y="283"/>
                  </a:cubicBezTo>
                  <a:cubicBezTo>
                    <a:pt x="40" y="284"/>
                    <a:pt x="0" y="285"/>
                    <a:pt x="0" y="285"/>
                  </a:cubicBezTo>
                  <a:cubicBezTo>
                    <a:pt x="1" y="282"/>
                    <a:pt x="1" y="279"/>
                    <a:pt x="1" y="276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5" name="Freeform 215">
              <a:extLst>
                <a:ext uri="{FF2B5EF4-FFF2-40B4-BE49-F238E27FC236}">
                  <a16:creationId xmlns:a16="http://schemas.microsoft.com/office/drawing/2014/main" id="{2F7BADC1-60D6-4852-B187-4C5DA46A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801688"/>
              <a:ext cx="60325" cy="30163"/>
            </a:xfrm>
            <a:custGeom>
              <a:avLst/>
              <a:gdLst>
                <a:gd name="T0" fmla="*/ 6 w 56"/>
                <a:gd name="T1" fmla="*/ 0 h 28"/>
                <a:gd name="T2" fmla="*/ 0 w 56"/>
                <a:gd name="T3" fmla="*/ 13 h 28"/>
                <a:gd name="T4" fmla="*/ 11 w 56"/>
                <a:gd name="T5" fmla="*/ 28 h 28"/>
                <a:gd name="T6" fmla="*/ 56 w 56"/>
                <a:gd name="T7" fmla="*/ 28 h 28"/>
                <a:gd name="T8" fmla="*/ 6 w 5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">
                  <a:moveTo>
                    <a:pt x="6" y="0"/>
                  </a:moveTo>
                  <a:cubicBezTo>
                    <a:pt x="2" y="2"/>
                    <a:pt x="0" y="7"/>
                    <a:pt x="0" y="13"/>
                  </a:cubicBezTo>
                  <a:cubicBezTo>
                    <a:pt x="0" y="21"/>
                    <a:pt x="5" y="28"/>
                    <a:pt x="11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36" y="25"/>
                    <a:pt x="18" y="15"/>
                    <a:pt x="6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6" name="Freeform 216">
              <a:extLst>
                <a:ext uri="{FF2B5EF4-FFF2-40B4-BE49-F238E27FC236}">
                  <a16:creationId xmlns:a16="http://schemas.microsoft.com/office/drawing/2014/main" id="{975FF055-8C37-4896-AE77-7B604F4D5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838" y="801688"/>
              <a:ext cx="61913" cy="30163"/>
            </a:xfrm>
            <a:custGeom>
              <a:avLst/>
              <a:gdLst>
                <a:gd name="T0" fmla="*/ 51 w 57"/>
                <a:gd name="T1" fmla="*/ 0 h 28"/>
                <a:gd name="T2" fmla="*/ 0 w 57"/>
                <a:gd name="T3" fmla="*/ 28 h 28"/>
                <a:gd name="T4" fmla="*/ 45 w 57"/>
                <a:gd name="T5" fmla="*/ 28 h 28"/>
                <a:gd name="T6" fmla="*/ 57 w 57"/>
                <a:gd name="T7" fmla="*/ 13 h 28"/>
                <a:gd name="T8" fmla="*/ 51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51" y="0"/>
                  </a:moveTo>
                  <a:cubicBezTo>
                    <a:pt x="39" y="15"/>
                    <a:pt x="21" y="25"/>
                    <a:pt x="0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52" y="28"/>
                    <a:pt x="57" y="21"/>
                    <a:pt x="57" y="13"/>
                  </a:cubicBezTo>
                  <a:cubicBezTo>
                    <a:pt x="57" y="7"/>
                    <a:pt x="54" y="2"/>
                    <a:pt x="51" y="0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7" name="Oval 217">
              <a:extLst>
                <a:ext uri="{FF2B5EF4-FFF2-40B4-BE49-F238E27FC236}">
                  <a16:creationId xmlns:a16="http://schemas.microsoft.com/office/drawing/2014/main" id="{21CBB1F7-4256-41AF-A6D3-624756AA5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674688"/>
              <a:ext cx="149225" cy="147638"/>
            </a:xfrm>
            <a:prstGeom prst="ellipse">
              <a:avLst/>
            </a:pr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8" name="Freeform 218">
              <a:extLst>
                <a:ext uri="{FF2B5EF4-FFF2-40B4-BE49-F238E27FC236}">
                  <a16:creationId xmlns:a16="http://schemas.microsoft.com/office/drawing/2014/main" id="{1EE24AF8-358E-451F-BEFD-5F96957D1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975" y="1704975"/>
              <a:ext cx="58738" cy="220663"/>
            </a:xfrm>
            <a:custGeom>
              <a:avLst/>
              <a:gdLst>
                <a:gd name="T0" fmla="*/ 3 w 54"/>
                <a:gd name="T1" fmla="*/ 206 h 206"/>
                <a:gd name="T2" fmla="*/ 41 w 54"/>
                <a:gd name="T3" fmla="*/ 179 h 206"/>
                <a:gd name="T4" fmla="*/ 51 w 54"/>
                <a:gd name="T5" fmla="*/ 172 h 206"/>
                <a:gd name="T6" fmla="*/ 54 w 54"/>
                <a:gd name="T7" fmla="*/ 21 h 206"/>
                <a:gd name="T8" fmla="*/ 0 w 54"/>
                <a:gd name="T9" fmla="*/ 0 h 206"/>
                <a:gd name="T10" fmla="*/ 3 w 54"/>
                <a:gd name="T1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06">
                  <a:moveTo>
                    <a:pt x="3" y="206"/>
                  </a:moveTo>
                  <a:cubicBezTo>
                    <a:pt x="16" y="197"/>
                    <a:pt x="29" y="188"/>
                    <a:pt x="41" y="179"/>
                  </a:cubicBezTo>
                  <a:cubicBezTo>
                    <a:pt x="45" y="177"/>
                    <a:pt x="48" y="174"/>
                    <a:pt x="51" y="172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39" y="15"/>
                    <a:pt x="21" y="8"/>
                    <a:pt x="0" y="0"/>
                  </a:cubicBezTo>
                  <a:lnTo>
                    <a:pt x="3" y="206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9" name="Freeform 219">
              <a:extLst>
                <a:ext uri="{FF2B5EF4-FFF2-40B4-BE49-F238E27FC236}">
                  <a16:creationId xmlns:a16="http://schemas.microsoft.com/office/drawing/2014/main" id="{A6F772B9-1769-4991-A830-D6A64AE5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2322513"/>
              <a:ext cx="33338" cy="241300"/>
            </a:xfrm>
            <a:custGeom>
              <a:avLst/>
              <a:gdLst>
                <a:gd name="T0" fmla="*/ 32 w 32"/>
                <a:gd name="T1" fmla="*/ 31 h 226"/>
                <a:gd name="T2" fmla="*/ 0 w 32"/>
                <a:gd name="T3" fmla="*/ 0 h 226"/>
                <a:gd name="T4" fmla="*/ 4 w 32"/>
                <a:gd name="T5" fmla="*/ 226 h 226"/>
                <a:gd name="T6" fmla="*/ 28 w 32"/>
                <a:gd name="T7" fmla="*/ 194 h 226"/>
                <a:gd name="T8" fmla="*/ 32 w 32"/>
                <a:gd name="T9" fmla="*/ 3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6">
                  <a:moveTo>
                    <a:pt x="32" y="31"/>
                  </a:moveTo>
                  <a:cubicBezTo>
                    <a:pt x="22" y="21"/>
                    <a:pt x="11" y="10"/>
                    <a:pt x="0" y="0"/>
                  </a:cubicBezTo>
                  <a:cubicBezTo>
                    <a:pt x="4" y="226"/>
                    <a:pt x="4" y="226"/>
                    <a:pt x="4" y="226"/>
                  </a:cubicBezTo>
                  <a:cubicBezTo>
                    <a:pt x="12" y="215"/>
                    <a:pt x="20" y="204"/>
                    <a:pt x="28" y="194"/>
                  </a:cubicBezTo>
                  <a:lnTo>
                    <a:pt x="32" y="31"/>
                  </a:ln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0" name="Freeform 220">
              <a:extLst>
                <a:ext uri="{FF2B5EF4-FFF2-40B4-BE49-F238E27FC236}">
                  <a16:creationId xmlns:a16="http://schemas.microsoft.com/office/drawing/2014/main" id="{FD2CA138-FA42-4639-B020-214771F14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" y="1998663"/>
              <a:ext cx="46038" cy="257175"/>
            </a:xfrm>
            <a:custGeom>
              <a:avLst/>
              <a:gdLst>
                <a:gd name="T0" fmla="*/ 38 w 43"/>
                <a:gd name="T1" fmla="*/ 241 h 241"/>
                <a:gd name="T2" fmla="*/ 43 w 43"/>
                <a:gd name="T3" fmla="*/ 0 h 241"/>
                <a:gd name="T4" fmla="*/ 0 w 43"/>
                <a:gd name="T5" fmla="*/ 30 h 241"/>
                <a:gd name="T6" fmla="*/ 3 w 43"/>
                <a:gd name="T7" fmla="*/ 206 h 241"/>
                <a:gd name="T8" fmla="*/ 38 w 43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41">
                  <a:moveTo>
                    <a:pt x="38" y="24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7" y="10"/>
                    <a:pt x="13" y="20"/>
                    <a:pt x="0" y="30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14" y="218"/>
                    <a:pt x="26" y="230"/>
                    <a:pt x="38" y="2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1" name="Freeform 221">
              <a:extLst>
                <a:ext uri="{FF2B5EF4-FFF2-40B4-BE49-F238E27FC236}">
                  <a16:creationId xmlns:a16="http://schemas.microsoft.com/office/drawing/2014/main" id="{5B49A6A2-4219-4A0D-BD2D-B02D062B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5" y="819150"/>
              <a:ext cx="92075" cy="804863"/>
            </a:xfrm>
            <a:custGeom>
              <a:avLst/>
              <a:gdLst>
                <a:gd name="T0" fmla="*/ 40 w 87"/>
                <a:gd name="T1" fmla="*/ 741 h 755"/>
                <a:gd name="T2" fmla="*/ 69 w 87"/>
                <a:gd name="T3" fmla="*/ 755 h 755"/>
                <a:gd name="T4" fmla="*/ 87 w 87"/>
                <a:gd name="T5" fmla="*/ 0 h 755"/>
                <a:gd name="T6" fmla="*/ 43 w 87"/>
                <a:gd name="T7" fmla="*/ 13 h 755"/>
                <a:gd name="T8" fmla="*/ 0 w 87"/>
                <a:gd name="T9" fmla="*/ 0 h 755"/>
                <a:gd name="T10" fmla="*/ 12 w 87"/>
                <a:gd name="T11" fmla="*/ 728 h 755"/>
                <a:gd name="T12" fmla="*/ 40 w 87"/>
                <a:gd name="T13" fmla="*/ 741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55">
                  <a:moveTo>
                    <a:pt x="40" y="741"/>
                  </a:moveTo>
                  <a:cubicBezTo>
                    <a:pt x="50" y="745"/>
                    <a:pt x="59" y="750"/>
                    <a:pt x="69" y="75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4" y="8"/>
                    <a:pt x="59" y="13"/>
                    <a:pt x="43" y="13"/>
                  </a:cubicBezTo>
                  <a:cubicBezTo>
                    <a:pt x="27" y="13"/>
                    <a:pt x="12" y="8"/>
                    <a:pt x="0" y="0"/>
                  </a:cubicBezTo>
                  <a:cubicBezTo>
                    <a:pt x="12" y="728"/>
                    <a:pt x="12" y="728"/>
                    <a:pt x="12" y="728"/>
                  </a:cubicBezTo>
                  <a:cubicBezTo>
                    <a:pt x="21" y="732"/>
                    <a:pt x="30" y="736"/>
                    <a:pt x="40" y="74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2" name="Freeform 222">
              <a:extLst>
                <a:ext uri="{FF2B5EF4-FFF2-40B4-BE49-F238E27FC236}">
                  <a16:creationId xmlns:a16="http://schemas.microsoft.com/office/drawing/2014/main" id="{20BBA2AA-A271-4E32-A298-07D70189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2613025"/>
              <a:ext cx="22225" cy="233363"/>
            </a:xfrm>
            <a:custGeom>
              <a:avLst/>
              <a:gdLst>
                <a:gd name="T0" fmla="*/ 19 w 21"/>
                <a:gd name="T1" fmla="*/ 3 h 218"/>
                <a:gd name="T2" fmla="*/ 0 w 21"/>
                <a:gd name="T3" fmla="*/ 33 h 218"/>
                <a:gd name="T4" fmla="*/ 3 w 21"/>
                <a:gd name="T5" fmla="*/ 195 h 218"/>
                <a:gd name="T6" fmla="*/ 10 w 21"/>
                <a:gd name="T7" fmla="*/ 218 h 218"/>
                <a:gd name="T8" fmla="*/ 17 w 21"/>
                <a:gd name="T9" fmla="*/ 195 h 218"/>
                <a:gd name="T10" fmla="*/ 21 w 21"/>
                <a:gd name="T11" fmla="*/ 0 h 218"/>
                <a:gd name="T12" fmla="*/ 19 w 21"/>
                <a:gd name="T13" fmla="*/ 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8">
                  <a:moveTo>
                    <a:pt x="19" y="3"/>
                  </a:moveTo>
                  <a:cubicBezTo>
                    <a:pt x="11" y="13"/>
                    <a:pt x="5" y="23"/>
                    <a:pt x="0" y="33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10" y="218"/>
                    <a:pt x="10" y="218"/>
                    <a:pt x="10" y="218"/>
                  </a:cubicBezTo>
                  <a:cubicBezTo>
                    <a:pt x="17" y="195"/>
                    <a:pt x="17" y="195"/>
                    <a:pt x="17" y="19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0" y="2"/>
                    <a:pt x="19" y="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3" name="Freeform 223">
              <a:extLst>
                <a:ext uri="{FF2B5EF4-FFF2-40B4-BE49-F238E27FC236}">
                  <a16:creationId xmlns:a16="http://schemas.microsoft.com/office/drawing/2014/main" id="{F90D9B79-9C90-4F82-9073-551A9E127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" y="2298700"/>
              <a:ext cx="134938" cy="279400"/>
            </a:xfrm>
            <a:custGeom>
              <a:avLst/>
              <a:gdLst>
                <a:gd name="T0" fmla="*/ 120 w 126"/>
                <a:gd name="T1" fmla="*/ 248 h 261"/>
                <a:gd name="T2" fmla="*/ 126 w 126"/>
                <a:gd name="T3" fmla="*/ 239 h 261"/>
                <a:gd name="T4" fmla="*/ 107 w 126"/>
                <a:gd name="T5" fmla="*/ 214 h 261"/>
                <a:gd name="T6" fmla="*/ 86 w 126"/>
                <a:gd name="T7" fmla="*/ 187 h 261"/>
                <a:gd name="T8" fmla="*/ 72 w 126"/>
                <a:gd name="T9" fmla="*/ 92 h 261"/>
                <a:gd name="T10" fmla="*/ 125 w 126"/>
                <a:gd name="T11" fmla="*/ 30 h 261"/>
                <a:gd name="T12" fmla="*/ 92 w 126"/>
                <a:gd name="T13" fmla="*/ 0 h 261"/>
                <a:gd name="T14" fmla="*/ 63 w 126"/>
                <a:gd name="T15" fmla="*/ 31 h 261"/>
                <a:gd name="T16" fmla="*/ 30 w 126"/>
                <a:gd name="T17" fmla="*/ 167 h 261"/>
                <a:gd name="T18" fmla="*/ 111 w 126"/>
                <a:gd name="T19" fmla="*/ 261 h 261"/>
                <a:gd name="T20" fmla="*/ 120 w 126"/>
                <a:gd name="T21" fmla="*/ 2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261">
                  <a:moveTo>
                    <a:pt x="120" y="248"/>
                  </a:moveTo>
                  <a:cubicBezTo>
                    <a:pt x="122" y="245"/>
                    <a:pt x="124" y="242"/>
                    <a:pt x="126" y="239"/>
                  </a:cubicBezTo>
                  <a:cubicBezTo>
                    <a:pt x="120" y="231"/>
                    <a:pt x="114" y="223"/>
                    <a:pt x="107" y="214"/>
                  </a:cubicBezTo>
                  <a:cubicBezTo>
                    <a:pt x="100" y="205"/>
                    <a:pt x="93" y="196"/>
                    <a:pt x="86" y="187"/>
                  </a:cubicBezTo>
                  <a:cubicBezTo>
                    <a:pt x="49" y="136"/>
                    <a:pt x="65" y="116"/>
                    <a:pt x="72" y="92"/>
                  </a:cubicBezTo>
                  <a:cubicBezTo>
                    <a:pt x="76" y="81"/>
                    <a:pt x="99" y="56"/>
                    <a:pt x="125" y="30"/>
                  </a:cubicBezTo>
                  <a:cubicBezTo>
                    <a:pt x="115" y="20"/>
                    <a:pt x="103" y="10"/>
                    <a:pt x="92" y="0"/>
                  </a:cubicBezTo>
                  <a:cubicBezTo>
                    <a:pt x="82" y="11"/>
                    <a:pt x="72" y="21"/>
                    <a:pt x="63" y="31"/>
                  </a:cubicBezTo>
                  <a:cubicBezTo>
                    <a:pt x="0" y="100"/>
                    <a:pt x="17" y="134"/>
                    <a:pt x="30" y="167"/>
                  </a:cubicBezTo>
                  <a:cubicBezTo>
                    <a:pt x="40" y="193"/>
                    <a:pt x="79" y="227"/>
                    <a:pt x="111" y="261"/>
                  </a:cubicBezTo>
                  <a:cubicBezTo>
                    <a:pt x="114" y="257"/>
                    <a:pt x="117" y="252"/>
                    <a:pt x="120" y="24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4" name="Freeform 224">
              <a:extLst>
                <a:ext uri="{FF2B5EF4-FFF2-40B4-BE49-F238E27FC236}">
                  <a16:creationId xmlns:a16="http://schemas.microsoft.com/office/drawing/2014/main" id="{C478C205-23A3-47B5-9A23-481AD4857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1676400"/>
              <a:ext cx="231775" cy="279400"/>
            </a:xfrm>
            <a:custGeom>
              <a:avLst/>
              <a:gdLst>
                <a:gd name="T0" fmla="*/ 163 w 216"/>
                <a:gd name="T1" fmla="*/ 262 h 262"/>
                <a:gd name="T2" fmla="*/ 216 w 216"/>
                <a:gd name="T3" fmla="*/ 224 h 262"/>
                <a:gd name="T4" fmla="*/ 116 w 216"/>
                <a:gd name="T5" fmla="*/ 153 h 262"/>
                <a:gd name="T6" fmla="*/ 166 w 216"/>
                <a:gd name="T7" fmla="*/ 51 h 262"/>
                <a:gd name="T8" fmla="*/ 209 w 216"/>
                <a:gd name="T9" fmla="*/ 32 h 262"/>
                <a:gd name="T10" fmla="*/ 170 w 216"/>
                <a:gd name="T11" fmla="*/ 17 h 262"/>
                <a:gd name="T12" fmla="*/ 123 w 216"/>
                <a:gd name="T13" fmla="*/ 0 h 262"/>
                <a:gd name="T14" fmla="*/ 99 w 216"/>
                <a:gd name="T15" fmla="*/ 14 h 262"/>
                <a:gd name="T16" fmla="*/ 24 w 216"/>
                <a:gd name="T17" fmla="*/ 144 h 262"/>
                <a:gd name="T18" fmla="*/ 130 w 216"/>
                <a:gd name="T19" fmla="*/ 241 h 262"/>
                <a:gd name="T20" fmla="*/ 163 w 216"/>
                <a:gd name="T2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62">
                  <a:moveTo>
                    <a:pt x="163" y="262"/>
                  </a:moveTo>
                  <a:cubicBezTo>
                    <a:pt x="179" y="250"/>
                    <a:pt x="197" y="237"/>
                    <a:pt x="216" y="224"/>
                  </a:cubicBezTo>
                  <a:cubicBezTo>
                    <a:pt x="181" y="200"/>
                    <a:pt x="144" y="174"/>
                    <a:pt x="116" y="153"/>
                  </a:cubicBezTo>
                  <a:cubicBezTo>
                    <a:pt x="66" y="115"/>
                    <a:pt x="130" y="70"/>
                    <a:pt x="166" y="51"/>
                  </a:cubicBezTo>
                  <a:cubicBezTo>
                    <a:pt x="176" y="45"/>
                    <a:pt x="191" y="39"/>
                    <a:pt x="209" y="32"/>
                  </a:cubicBezTo>
                  <a:cubicBezTo>
                    <a:pt x="197" y="27"/>
                    <a:pt x="184" y="22"/>
                    <a:pt x="170" y="17"/>
                  </a:cubicBezTo>
                  <a:cubicBezTo>
                    <a:pt x="155" y="12"/>
                    <a:pt x="139" y="6"/>
                    <a:pt x="123" y="0"/>
                  </a:cubicBezTo>
                  <a:cubicBezTo>
                    <a:pt x="115" y="5"/>
                    <a:pt x="107" y="9"/>
                    <a:pt x="99" y="14"/>
                  </a:cubicBezTo>
                  <a:cubicBezTo>
                    <a:pt x="52" y="40"/>
                    <a:pt x="0" y="85"/>
                    <a:pt x="24" y="144"/>
                  </a:cubicBezTo>
                  <a:cubicBezTo>
                    <a:pt x="42" y="190"/>
                    <a:pt x="90" y="216"/>
                    <a:pt x="130" y="241"/>
                  </a:cubicBezTo>
                  <a:cubicBezTo>
                    <a:pt x="141" y="248"/>
                    <a:pt x="152" y="255"/>
                    <a:pt x="163" y="262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5" name="Freeform 225">
              <a:extLst>
                <a:ext uri="{FF2B5EF4-FFF2-40B4-BE49-F238E27FC236}">
                  <a16:creationId xmlns:a16="http://schemas.microsoft.com/office/drawing/2014/main" id="{76BC05E7-D2BF-4268-BC48-47D50A87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8" y="2598738"/>
              <a:ext cx="41275" cy="133350"/>
            </a:xfrm>
            <a:custGeom>
              <a:avLst/>
              <a:gdLst>
                <a:gd name="T0" fmla="*/ 18 w 38"/>
                <a:gd name="T1" fmla="*/ 9 h 126"/>
                <a:gd name="T2" fmla="*/ 13 w 38"/>
                <a:gd name="T3" fmla="*/ 0 h 126"/>
                <a:gd name="T4" fmla="*/ 0 w 38"/>
                <a:gd name="T5" fmla="*/ 16 h 126"/>
                <a:gd name="T6" fmla="*/ 23 w 38"/>
                <a:gd name="T7" fmla="*/ 63 h 126"/>
                <a:gd name="T8" fmla="*/ 12 w 38"/>
                <a:gd name="T9" fmla="*/ 126 h 126"/>
                <a:gd name="T10" fmla="*/ 17 w 38"/>
                <a:gd name="T11" fmla="*/ 122 h 126"/>
                <a:gd name="T12" fmla="*/ 21 w 38"/>
                <a:gd name="T13" fmla="*/ 115 h 126"/>
                <a:gd name="T14" fmla="*/ 31 w 38"/>
                <a:gd name="T15" fmla="*/ 43 h 126"/>
                <a:gd name="T16" fmla="*/ 18 w 38"/>
                <a:gd name="T17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6">
                  <a:moveTo>
                    <a:pt x="18" y="9"/>
                  </a:moveTo>
                  <a:cubicBezTo>
                    <a:pt x="16" y="6"/>
                    <a:pt x="15" y="3"/>
                    <a:pt x="13" y="0"/>
                  </a:cubicBezTo>
                  <a:cubicBezTo>
                    <a:pt x="8" y="6"/>
                    <a:pt x="4" y="11"/>
                    <a:pt x="0" y="16"/>
                  </a:cubicBezTo>
                  <a:cubicBezTo>
                    <a:pt x="10" y="30"/>
                    <a:pt x="19" y="46"/>
                    <a:pt x="23" y="63"/>
                  </a:cubicBezTo>
                  <a:cubicBezTo>
                    <a:pt x="27" y="84"/>
                    <a:pt x="19" y="107"/>
                    <a:pt x="12" y="126"/>
                  </a:cubicBezTo>
                  <a:cubicBezTo>
                    <a:pt x="13" y="125"/>
                    <a:pt x="16" y="123"/>
                    <a:pt x="17" y="122"/>
                  </a:cubicBezTo>
                  <a:cubicBezTo>
                    <a:pt x="19" y="120"/>
                    <a:pt x="20" y="117"/>
                    <a:pt x="21" y="115"/>
                  </a:cubicBezTo>
                  <a:cubicBezTo>
                    <a:pt x="34" y="91"/>
                    <a:pt x="38" y="68"/>
                    <a:pt x="31" y="43"/>
                  </a:cubicBezTo>
                  <a:cubicBezTo>
                    <a:pt x="28" y="31"/>
                    <a:pt x="23" y="20"/>
                    <a:pt x="18" y="9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" name="Freeform 226">
              <a:extLst>
                <a:ext uri="{FF2B5EF4-FFF2-40B4-BE49-F238E27FC236}">
                  <a16:creationId xmlns:a16="http://schemas.microsoft.com/office/drawing/2014/main" id="{190E2CD2-BFD6-4B26-B104-4D9B357F1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38" y="1327150"/>
              <a:ext cx="298450" cy="336550"/>
            </a:xfrm>
            <a:custGeom>
              <a:avLst/>
              <a:gdLst>
                <a:gd name="T0" fmla="*/ 274 w 279"/>
                <a:gd name="T1" fmla="*/ 149 h 314"/>
                <a:gd name="T2" fmla="*/ 227 w 279"/>
                <a:gd name="T3" fmla="*/ 63 h 314"/>
                <a:gd name="T4" fmla="*/ 209 w 279"/>
                <a:gd name="T5" fmla="*/ 34 h 314"/>
                <a:gd name="T6" fmla="*/ 111 w 279"/>
                <a:gd name="T7" fmla="*/ 1 h 314"/>
                <a:gd name="T8" fmla="*/ 56 w 279"/>
                <a:gd name="T9" fmla="*/ 46 h 314"/>
                <a:gd name="T10" fmla="*/ 61 w 279"/>
                <a:gd name="T11" fmla="*/ 52 h 314"/>
                <a:gd name="T12" fmla="*/ 76 w 279"/>
                <a:gd name="T13" fmla="*/ 82 h 314"/>
                <a:gd name="T14" fmla="*/ 153 w 279"/>
                <a:gd name="T15" fmla="*/ 116 h 314"/>
                <a:gd name="T16" fmla="*/ 176 w 279"/>
                <a:gd name="T17" fmla="*/ 126 h 314"/>
                <a:gd name="T18" fmla="*/ 182 w 279"/>
                <a:gd name="T19" fmla="*/ 137 h 314"/>
                <a:gd name="T20" fmla="*/ 182 w 279"/>
                <a:gd name="T21" fmla="*/ 147 h 314"/>
                <a:gd name="T22" fmla="*/ 152 w 279"/>
                <a:gd name="T23" fmla="*/ 184 h 314"/>
                <a:gd name="T24" fmla="*/ 99 w 279"/>
                <a:gd name="T25" fmla="*/ 219 h 314"/>
                <a:gd name="T26" fmla="*/ 0 w 279"/>
                <a:gd name="T27" fmla="*/ 270 h 314"/>
                <a:gd name="T28" fmla="*/ 90 w 279"/>
                <a:gd name="T29" fmla="*/ 314 h 314"/>
                <a:gd name="T30" fmla="*/ 147 w 279"/>
                <a:gd name="T31" fmla="*/ 291 h 314"/>
                <a:gd name="T32" fmla="*/ 274 w 279"/>
                <a:gd name="T33" fmla="*/ 149 h 314"/>
                <a:gd name="T34" fmla="*/ 113 w 279"/>
                <a:gd name="T35" fmla="*/ 38 h 314"/>
                <a:gd name="T36" fmla="*/ 100 w 279"/>
                <a:gd name="T37" fmla="*/ 31 h 314"/>
                <a:gd name="T38" fmla="*/ 113 w 279"/>
                <a:gd name="T39" fmla="*/ 23 h 314"/>
                <a:gd name="T40" fmla="*/ 127 w 279"/>
                <a:gd name="T41" fmla="*/ 31 h 314"/>
                <a:gd name="T42" fmla="*/ 113 w 279"/>
                <a:gd name="T43" fmla="*/ 3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9" h="314">
                  <a:moveTo>
                    <a:pt x="274" y="149"/>
                  </a:moveTo>
                  <a:cubicBezTo>
                    <a:pt x="269" y="102"/>
                    <a:pt x="236" y="69"/>
                    <a:pt x="227" y="63"/>
                  </a:cubicBezTo>
                  <a:cubicBezTo>
                    <a:pt x="218" y="58"/>
                    <a:pt x="223" y="50"/>
                    <a:pt x="209" y="34"/>
                  </a:cubicBezTo>
                  <a:cubicBezTo>
                    <a:pt x="195" y="18"/>
                    <a:pt x="158" y="0"/>
                    <a:pt x="111" y="1"/>
                  </a:cubicBezTo>
                  <a:cubicBezTo>
                    <a:pt x="64" y="2"/>
                    <a:pt x="51" y="44"/>
                    <a:pt x="56" y="46"/>
                  </a:cubicBezTo>
                  <a:cubicBezTo>
                    <a:pt x="60" y="48"/>
                    <a:pt x="61" y="52"/>
                    <a:pt x="61" y="52"/>
                  </a:cubicBezTo>
                  <a:cubicBezTo>
                    <a:pt x="50" y="51"/>
                    <a:pt x="53" y="65"/>
                    <a:pt x="76" y="82"/>
                  </a:cubicBezTo>
                  <a:cubicBezTo>
                    <a:pt x="99" y="100"/>
                    <a:pt x="141" y="120"/>
                    <a:pt x="153" y="116"/>
                  </a:cubicBezTo>
                  <a:cubicBezTo>
                    <a:pt x="162" y="114"/>
                    <a:pt x="171" y="118"/>
                    <a:pt x="176" y="126"/>
                  </a:cubicBezTo>
                  <a:cubicBezTo>
                    <a:pt x="179" y="129"/>
                    <a:pt x="181" y="133"/>
                    <a:pt x="182" y="137"/>
                  </a:cubicBezTo>
                  <a:cubicBezTo>
                    <a:pt x="182" y="140"/>
                    <a:pt x="183" y="144"/>
                    <a:pt x="182" y="147"/>
                  </a:cubicBezTo>
                  <a:cubicBezTo>
                    <a:pt x="179" y="164"/>
                    <a:pt x="163" y="175"/>
                    <a:pt x="152" y="184"/>
                  </a:cubicBezTo>
                  <a:cubicBezTo>
                    <a:pt x="134" y="196"/>
                    <a:pt x="116" y="207"/>
                    <a:pt x="99" y="219"/>
                  </a:cubicBezTo>
                  <a:cubicBezTo>
                    <a:pt x="78" y="233"/>
                    <a:pt x="42" y="251"/>
                    <a:pt x="0" y="270"/>
                  </a:cubicBezTo>
                  <a:cubicBezTo>
                    <a:pt x="29" y="284"/>
                    <a:pt x="60" y="298"/>
                    <a:pt x="90" y="314"/>
                  </a:cubicBezTo>
                  <a:cubicBezTo>
                    <a:pt x="109" y="306"/>
                    <a:pt x="129" y="299"/>
                    <a:pt x="147" y="291"/>
                  </a:cubicBezTo>
                  <a:cubicBezTo>
                    <a:pt x="229" y="258"/>
                    <a:pt x="279" y="196"/>
                    <a:pt x="274" y="149"/>
                  </a:cubicBezTo>
                  <a:close/>
                  <a:moveTo>
                    <a:pt x="113" y="38"/>
                  </a:moveTo>
                  <a:cubicBezTo>
                    <a:pt x="106" y="38"/>
                    <a:pt x="100" y="35"/>
                    <a:pt x="100" y="31"/>
                  </a:cubicBezTo>
                  <a:cubicBezTo>
                    <a:pt x="100" y="27"/>
                    <a:pt x="106" y="23"/>
                    <a:pt x="113" y="23"/>
                  </a:cubicBezTo>
                  <a:cubicBezTo>
                    <a:pt x="121" y="23"/>
                    <a:pt x="127" y="27"/>
                    <a:pt x="127" y="31"/>
                  </a:cubicBezTo>
                  <a:cubicBezTo>
                    <a:pt x="127" y="35"/>
                    <a:pt x="121" y="38"/>
                    <a:pt x="113" y="38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7" name="Freeform 227">
              <a:extLst>
                <a:ext uri="{FF2B5EF4-FFF2-40B4-BE49-F238E27FC236}">
                  <a16:creationId xmlns:a16="http://schemas.microsoft.com/office/drawing/2014/main" id="{1A434AFA-9DAD-4707-A61A-9D28C47C5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5" y="1970088"/>
              <a:ext cx="161925" cy="312738"/>
            </a:xfrm>
            <a:custGeom>
              <a:avLst/>
              <a:gdLst>
                <a:gd name="T0" fmla="*/ 55 w 151"/>
                <a:gd name="T1" fmla="*/ 1 h 292"/>
                <a:gd name="T2" fmla="*/ 53 w 151"/>
                <a:gd name="T3" fmla="*/ 0 h 292"/>
                <a:gd name="T4" fmla="*/ 36 w 151"/>
                <a:gd name="T5" fmla="*/ 11 h 292"/>
                <a:gd name="T6" fmla="*/ 2 w 151"/>
                <a:gd name="T7" fmla="*/ 33 h 292"/>
                <a:gd name="T8" fmla="*/ 87 w 151"/>
                <a:gd name="T9" fmla="*/ 138 h 292"/>
                <a:gd name="T10" fmla="*/ 0 w 151"/>
                <a:gd name="T11" fmla="*/ 259 h 292"/>
                <a:gd name="T12" fmla="*/ 13 w 151"/>
                <a:gd name="T13" fmla="*/ 272 h 292"/>
                <a:gd name="T14" fmla="*/ 33 w 151"/>
                <a:gd name="T15" fmla="*/ 292 h 292"/>
                <a:gd name="T16" fmla="*/ 53 w 151"/>
                <a:gd name="T17" fmla="*/ 275 h 292"/>
                <a:gd name="T18" fmla="*/ 146 w 151"/>
                <a:gd name="T19" fmla="*/ 138 h 292"/>
                <a:gd name="T20" fmla="*/ 55 w 151"/>
                <a:gd name="T21" fmla="*/ 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92">
                  <a:moveTo>
                    <a:pt x="55" y="1"/>
                  </a:moveTo>
                  <a:cubicBezTo>
                    <a:pt x="54" y="1"/>
                    <a:pt x="54" y="0"/>
                    <a:pt x="53" y="0"/>
                  </a:cubicBezTo>
                  <a:cubicBezTo>
                    <a:pt x="47" y="3"/>
                    <a:pt x="42" y="7"/>
                    <a:pt x="36" y="11"/>
                  </a:cubicBezTo>
                  <a:cubicBezTo>
                    <a:pt x="24" y="19"/>
                    <a:pt x="12" y="26"/>
                    <a:pt x="2" y="33"/>
                  </a:cubicBezTo>
                  <a:cubicBezTo>
                    <a:pt x="56" y="71"/>
                    <a:pt x="85" y="100"/>
                    <a:pt x="87" y="138"/>
                  </a:cubicBezTo>
                  <a:cubicBezTo>
                    <a:pt x="88" y="168"/>
                    <a:pt x="46" y="213"/>
                    <a:pt x="0" y="259"/>
                  </a:cubicBezTo>
                  <a:cubicBezTo>
                    <a:pt x="4" y="263"/>
                    <a:pt x="8" y="268"/>
                    <a:pt x="13" y="272"/>
                  </a:cubicBezTo>
                  <a:cubicBezTo>
                    <a:pt x="19" y="279"/>
                    <a:pt x="26" y="285"/>
                    <a:pt x="33" y="292"/>
                  </a:cubicBezTo>
                  <a:cubicBezTo>
                    <a:pt x="41" y="285"/>
                    <a:pt x="47" y="280"/>
                    <a:pt x="53" y="275"/>
                  </a:cubicBezTo>
                  <a:cubicBezTo>
                    <a:pt x="85" y="248"/>
                    <a:pt x="142" y="187"/>
                    <a:pt x="146" y="138"/>
                  </a:cubicBezTo>
                  <a:cubicBezTo>
                    <a:pt x="151" y="90"/>
                    <a:pt x="103" y="37"/>
                    <a:pt x="55" y="1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8" name="Freeform 228">
              <a:extLst>
                <a:ext uri="{FF2B5EF4-FFF2-40B4-BE49-F238E27FC236}">
                  <a16:creationId xmlns:a16="http://schemas.microsoft.com/office/drawing/2014/main" id="{668383B7-B5E8-43B6-B794-873409FE6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813" y="1327150"/>
              <a:ext cx="538163" cy="1454150"/>
            </a:xfrm>
            <a:custGeom>
              <a:avLst/>
              <a:gdLst>
                <a:gd name="T0" fmla="*/ 419 w 503"/>
                <a:gd name="T1" fmla="*/ 340 h 1361"/>
                <a:gd name="T2" fmla="*/ 180 w 503"/>
                <a:gd name="T3" fmla="*/ 219 h 1361"/>
                <a:gd name="T4" fmla="*/ 128 w 503"/>
                <a:gd name="T5" fmla="*/ 184 h 1361"/>
                <a:gd name="T6" fmla="*/ 97 w 503"/>
                <a:gd name="T7" fmla="*/ 147 h 1361"/>
                <a:gd name="T8" fmla="*/ 97 w 503"/>
                <a:gd name="T9" fmla="*/ 137 h 1361"/>
                <a:gd name="T10" fmla="*/ 103 w 503"/>
                <a:gd name="T11" fmla="*/ 126 h 1361"/>
                <a:gd name="T12" fmla="*/ 126 w 503"/>
                <a:gd name="T13" fmla="*/ 116 h 1361"/>
                <a:gd name="T14" fmla="*/ 203 w 503"/>
                <a:gd name="T15" fmla="*/ 82 h 1361"/>
                <a:gd name="T16" fmla="*/ 218 w 503"/>
                <a:gd name="T17" fmla="*/ 52 h 1361"/>
                <a:gd name="T18" fmla="*/ 223 w 503"/>
                <a:gd name="T19" fmla="*/ 46 h 1361"/>
                <a:gd name="T20" fmla="*/ 168 w 503"/>
                <a:gd name="T21" fmla="*/ 1 h 1361"/>
                <a:gd name="T22" fmla="*/ 70 w 503"/>
                <a:gd name="T23" fmla="*/ 34 h 1361"/>
                <a:gd name="T24" fmla="*/ 52 w 503"/>
                <a:gd name="T25" fmla="*/ 63 h 1361"/>
                <a:gd name="T26" fmla="*/ 5 w 503"/>
                <a:gd name="T27" fmla="*/ 149 h 1361"/>
                <a:gd name="T28" fmla="*/ 132 w 503"/>
                <a:gd name="T29" fmla="*/ 291 h 1361"/>
                <a:gd name="T30" fmla="*/ 352 w 503"/>
                <a:gd name="T31" fmla="*/ 377 h 1361"/>
                <a:gd name="T32" fmla="*/ 402 w 503"/>
                <a:gd name="T33" fmla="*/ 479 h 1361"/>
                <a:gd name="T34" fmla="*/ 229 w 503"/>
                <a:gd name="T35" fmla="*/ 603 h 1361"/>
                <a:gd name="T36" fmla="*/ 138 w 503"/>
                <a:gd name="T37" fmla="*/ 740 h 1361"/>
                <a:gd name="T38" fmla="*/ 231 w 503"/>
                <a:gd name="T39" fmla="*/ 877 h 1361"/>
                <a:gd name="T40" fmla="*/ 354 w 503"/>
                <a:gd name="T41" fmla="*/ 1002 h 1361"/>
                <a:gd name="T42" fmla="*/ 340 w 503"/>
                <a:gd name="T43" fmla="*/ 1097 h 1361"/>
                <a:gd name="T44" fmla="*/ 332 w 503"/>
                <a:gd name="T45" fmla="*/ 1107 h 1361"/>
                <a:gd name="T46" fmla="*/ 288 w 503"/>
                <a:gd name="T47" fmla="*/ 1164 h 1361"/>
                <a:gd name="T48" fmla="*/ 251 w 503"/>
                <a:gd name="T49" fmla="*/ 1237 h 1361"/>
                <a:gd name="T50" fmla="*/ 244 w 503"/>
                <a:gd name="T51" fmla="*/ 1279 h 1361"/>
                <a:gd name="T52" fmla="*/ 244 w 503"/>
                <a:gd name="T53" fmla="*/ 1302 h 1361"/>
                <a:gd name="T54" fmla="*/ 256 w 503"/>
                <a:gd name="T55" fmla="*/ 1345 h 1361"/>
                <a:gd name="T56" fmla="*/ 265 w 503"/>
                <a:gd name="T57" fmla="*/ 1360 h 1361"/>
                <a:gd name="T58" fmla="*/ 253 w 503"/>
                <a:gd name="T59" fmla="*/ 1313 h 1361"/>
                <a:gd name="T60" fmla="*/ 290 w 503"/>
                <a:gd name="T61" fmla="*/ 1200 h 1361"/>
                <a:gd name="T62" fmla="*/ 396 w 503"/>
                <a:gd name="T63" fmla="*/ 1077 h 1361"/>
                <a:gd name="T64" fmla="*/ 363 w 503"/>
                <a:gd name="T65" fmla="*/ 941 h 1361"/>
                <a:gd name="T66" fmla="*/ 197 w 503"/>
                <a:gd name="T67" fmla="*/ 740 h 1361"/>
                <a:gd name="T68" fmla="*/ 331 w 503"/>
                <a:gd name="T69" fmla="*/ 603 h 1361"/>
                <a:gd name="T70" fmla="*/ 435 w 503"/>
                <a:gd name="T71" fmla="*/ 537 h 1361"/>
                <a:gd name="T72" fmla="*/ 500 w 503"/>
                <a:gd name="T73" fmla="*/ 434 h 1361"/>
                <a:gd name="T74" fmla="*/ 419 w 503"/>
                <a:gd name="T75" fmla="*/ 340 h 1361"/>
                <a:gd name="T76" fmla="*/ 166 w 503"/>
                <a:gd name="T77" fmla="*/ 23 h 1361"/>
                <a:gd name="T78" fmla="*/ 179 w 503"/>
                <a:gd name="T79" fmla="*/ 31 h 1361"/>
                <a:gd name="T80" fmla="*/ 166 w 503"/>
                <a:gd name="T81" fmla="*/ 38 h 1361"/>
                <a:gd name="T82" fmla="*/ 152 w 503"/>
                <a:gd name="T83" fmla="*/ 31 h 1361"/>
                <a:gd name="T84" fmla="*/ 166 w 503"/>
                <a:gd name="T85" fmla="*/ 23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3" h="1361">
                  <a:moveTo>
                    <a:pt x="419" y="340"/>
                  </a:moveTo>
                  <a:cubicBezTo>
                    <a:pt x="335" y="291"/>
                    <a:pt x="223" y="249"/>
                    <a:pt x="180" y="219"/>
                  </a:cubicBezTo>
                  <a:cubicBezTo>
                    <a:pt x="163" y="207"/>
                    <a:pt x="145" y="196"/>
                    <a:pt x="128" y="184"/>
                  </a:cubicBezTo>
                  <a:cubicBezTo>
                    <a:pt x="116" y="175"/>
                    <a:pt x="100" y="164"/>
                    <a:pt x="97" y="147"/>
                  </a:cubicBezTo>
                  <a:cubicBezTo>
                    <a:pt x="97" y="144"/>
                    <a:pt x="97" y="140"/>
                    <a:pt x="97" y="137"/>
                  </a:cubicBezTo>
                  <a:cubicBezTo>
                    <a:pt x="98" y="133"/>
                    <a:pt x="100" y="129"/>
                    <a:pt x="103" y="126"/>
                  </a:cubicBezTo>
                  <a:cubicBezTo>
                    <a:pt x="108" y="118"/>
                    <a:pt x="117" y="114"/>
                    <a:pt x="126" y="116"/>
                  </a:cubicBezTo>
                  <a:cubicBezTo>
                    <a:pt x="138" y="120"/>
                    <a:pt x="180" y="100"/>
                    <a:pt x="203" y="82"/>
                  </a:cubicBezTo>
                  <a:cubicBezTo>
                    <a:pt x="226" y="65"/>
                    <a:pt x="230" y="51"/>
                    <a:pt x="218" y="52"/>
                  </a:cubicBezTo>
                  <a:cubicBezTo>
                    <a:pt x="218" y="52"/>
                    <a:pt x="219" y="48"/>
                    <a:pt x="223" y="46"/>
                  </a:cubicBezTo>
                  <a:cubicBezTo>
                    <a:pt x="228" y="44"/>
                    <a:pt x="215" y="2"/>
                    <a:pt x="168" y="1"/>
                  </a:cubicBezTo>
                  <a:cubicBezTo>
                    <a:pt x="121" y="0"/>
                    <a:pt x="84" y="18"/>
                    <a:pt x="70" y="34"/>
                  </a:cubicBezTo>
                  <a:cubicBezTo>
                    <a:pt x="56" y="50"/>
                    <a:pt x="61" y="58"/>
                    <a:pt x="52" y="63"/>
                  </a:cubicBezTo>
                  <a:cubicBezTo>
                    <a:pt x="43" y="69"/>
                    <a:pt x="10" y="102"/>
                    <a:pt x="5" y="149"/>
                  </a:cubicBezTo>
                  <a:cubicBezTo>
                    <a:pt x="0" y="196"/>
                    <a:pt x="51" y="258"/>
                    <a:pt x="132" y="291"/>
                  </a:cubicBezTo>
                  <a:cubicBezTo>
                    <a:pt x="213" y="325"/>
                    <a:pt x="316" y="357"/>
                    <a:pt x="352" y="377"/>
                  </a:cubicBezTo>
                  <a:cubicBezTo>
                    <a:pt x="388" y="396"/>
                    <a:pt x="452" y="441"/>
                    <a:pt x="402" y="479"/>
                  </a:cubicBezTo>
                  <a:cubicBezTo>
                    <a:pt x="352" y="516"/>
                    <a:pt x="277" y="567"/>
                    <a:pt x="229" y="603"/>
                  </a:cubicBezTo>
                  <a:cubicBezTo>
                    <a:pt x="181" y="639"/>
                    <a:pt x="133" y="692"/>
                    <a:pt x="138" y="740"/>
                  </a:cubicBezTo>
                  <a:cubicBezTo>
                    <a:pt x="142" y="789"/>
                    <a:pt x="199" y="850"/>
                    <a:pt x="231" y="877"/>
                  </a:cubicBezTo>
                  <a:cubicBezTo>
                    <a:pt x="263" y="904"/>
                    <a:pt x="346" y="979"/>
                    <a:pt x="354" y="1002"/>
                  </a:cubicBezTo>
                  <a:cubicBezTo>
                    <a:pt x="361" y="1026"/>
                    <a:pt x="377" y="1046"/>
                    <a:pt x="340" y="1097"/>
                  </a:cubicBezTo>
                  <a:cubicBezTo>
                    <a:pt x="338" y="1101"/>
                    <a:pt x="335" y="1104"/>
                    <a:pt x="332" y="1107"/>
                  </a:cubicBezTo>
                  <a:cubicBezTo>
                    <a:pt x="318" y="1126"/>
                    <a:pt x="302" y="1145"/>
                    <a:pt x="288" y="1164"/>
                  </a:cubicBezTo>
                  <a:cubicBezTo>
                    <a:pt x="273" y="1187"/>
                    <a:pt x="260" y="1211"/>
                    <a:pt x="251" y="1237"/>
                  </a:cubicBezTo>
                  <a:cubicBezTo>
                    <a:pt x="247" y="1251"/>
                    <a:pt x="244" y="1265"/>
                    <a:pt x="244" y="1279"/>
                  </a:cubicBezTo>
                  <a:cubicBezTo>
                    <a:pt x="243" y="1287"/>
                    <a:pt x="243" y="1295"/>
                    <a:pt x="244" y="1302"/>
                  </a:cubicBezTo>
                  <a:cubicBezTo>
                    <a:pt x="245" y="1317"/>
                    <a:pt x="249" y="1332"/>
                    <a:pt x="256" y="1345"/>
                  </a:cubicBezTo>
                  <a:cubicBezTo>
                    <a:pt x="260" y="1353"/>
                    <a:pt x="264" y="1361"/>
                    <a:pt x="265" y="1360"/>
                  </a:cubicBezTo>
                  <a:cubicBezTo>
                    <a:pt x="266" y="1359"/>
                    <a:pt x="255" y="1327"/>
                    <a:pt x="253" y="1313"/>
                  </a:cubicBezTo>
                  <a:cubicBezTo>
                    <a:pt x="250" y="1289"/>
                    <a:pt x="256" y="1244"/>
                    <a:pt x="290" y="1200"/>
                  </a:cubicBezTo>
                  <a:cubicBezTo>
                    <a:pt x="324" y="1156"/>
                    <a:pt x="383" y="1110"/>
                    <a:pt x="396" y="1077"/>
                  </a:cubicBezTo>
                  <a:cubicBezTo>
                    <a:pt x="409" y="1044"/>
                    <a:pt x="426" y="1010"/>
                    <a:pt x="363" y="941"/>
                  </a:cubicBezTo>
                  <a:cubicBezTo>
                    <a:pt x="301" y="872"/>
                    <a:pt x="195" y="788"/>
                    <a:pt x="197" y="740"/>
                  </a:cubicBezTo>
                  <a:cubicBezTo>
                    <a:pt x="199" y="692"/>
                    <a:pt x="246" y="658"/>
                    <a:pt x="331" y="603"/>
                  </a:cubicBezTo>
                  <a:cubicBezTo>
                    <a:pt x="365" y="581"/>
                    <a:pt x="401" y="560"/>
                    <a:pt x="435" y="537"/>
                  </a:cubicBezTo>
                  <a:cubicBezTo>
                    <a:pt x="470" y="512"/>
                    <a:pt x="503" y="480"/>
                    <a:pt x="500" y="434"/>
                  </a:cubicBezTo>
                  <a:cubicBezTo>
                    <a:pt x="498" y="389"/>
                    <a:pt x="454" y="360"/>
                    <a:pt x="419" y="340"/>
                  </a:cubicBezTo>
                  <a:close/>
                  <a:moveTo>
                    <a:pt x="166" y="23"/>
                  </a:moveTo>
                  <a:cubicBezTo>
                    <a:pt x="173" y="23"/>
                    <a:pt x="179" y="27"/>
                    <a:pt x="179" y="31"/>
                  </a:cubicBezTo>
                  <a:cubicBezTo>
                    <a:pt x="179" y="35"/>
                    <a:pt x="173" y="38"/>
                    <a:pt x="166" y="38"/>
                  </a:cubicBezTo>
                  <a:cubicBezTo>
                    <a:pt x="158" y="38"/>
                    <a:pt x="152" y="35"/>
                    <a:pt x="152" y="31"/>
                  </a:cubicBezTo>
                  <a:cubicBezTo>
                    <a:pt x="152" y="27"/>
                    <a:pt x="158" y="23"/>
                    <a:pt x="166" y="23"/>
                  </a:cubicBezTo>
                  <a:close/>
                </a:path>
              </a:pathLst>
            </a:custGeom>
            <a:grpFill/>
            <a:ln w="698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4587A85-F699-42E9-8809-22CE78B50F13}"/>
              </a:ext>
            </a:extLst>
          </p:cNvPr>
          <p:cNvSpPr txBox="1"/>
          <p:nvPr/>
        </p:nvSpPr>
        <p:spPr>
          <a:xfrm>
            <a:off x="4104208" y="5027667"/>
            <a:ext cx="3983591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dirty="0">
                <a:solidFill>
                  <a:srgbClr val="44C1A3"/>
                </a:solidFill>
                <a:latin typeface="Segoe UI Semibold"/>
              </a:rPr>
              <a:t>Thank You</a:t>
            </a:r>
          </a:p>
        </p:txBody>
      </p:sp>
      <p:pic>
        <p:nvPicPr>
          <p:cNvPr id="50" name="Picture 2" descr="debonair LIMITED LOGO à¦à¦° à¦à¦¬à¦¿à¦° à¦«à¦²à¦¾à¦«à¦²">
            <a:extLst>
              <a:ext uri="{FF2B5EF4-FFF2-40B4-BE49-F238E27FC236}">
                <a16:creationId xmlns:a16="http://schemas.microsoft.com/office/drawing/2014/main" id="{AC99AA6B-C398-4478-AB34-645254E9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869" y="2886623"/>
            <a:ext cx="1988044" cy="2229342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60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FB62-D73D-4BBE-BB5F-815CCEC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31FB-0F58-470B-8959-8D8A02CB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F0457-4FDF-4A94-8A2D-3B17F062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1" y="0"/>
            <a:ext cx="121676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65A75-6FC4-4FA9-939C-AE2E5F8B6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703263"/>
            <a:ext cx="3443288" cy="5463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49080-05B8-4780-BD2F-45E9DA45B164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911D2-0E3F-4986-85FB-81083E3F46BB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67201995-DF91-492D-B25E-2B364AB78DEC}"/>
              </a:ext>
            </a:extLst>
          </p:cNvPr>
          <p:cNvSpPr/>
          <p:nvPr/>
        </p:nvSpPr>
        <p:spPr>
          <a:xfrm>
            <a:off x="80187" y="333374"/>
            <a:ext cx="6663513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94561-2FD3-4AC0-90B6-BD8357642374}"/>
              </a:ext>
            </a:extLst>
          </p:cNvPr>
          <p:cNvSpPr/>
          <p:nvPr/>
        </p:nvSpPr>
        <p:spPr>
          <a:xfrm>
            <a:off x="7322722" y="662934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BUYER-H&amp;M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F6456-84E5-4E20-8F8B-CCC6F794C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957" y="580305"/>
            <a:ext cx="3599241" cy="559665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BAC3AD-8815-4F8A-94AE-735CFB8FB4FF}"/>
              </a:ext>
            </a:extLst>
          </p:cNvPr>
          <p:cNvSpPr/>
          <p:nvPr/>
        </p:nvSpPr>
        <p:spPr>
          <a:xfrm>
            <a:off x="7050483" y="1856138"/>
            <a:ext cx="4622405" cy="2860358"/>
          </a:xfrm>
          <a:prstGeom prst="roundRect">
            <a:avLst/>
          </a:prstGeom>
          <a:solidFill>
            <a:schemeClr val="accent5">
              <a:lumMod val="75000"/>
            </a:schemeClr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STYLE:  Carla Parka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Shell: 100% Cotton Twill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FOB $ : 16.50</a:t>
            </a:r>
          </a:p>
          <a:p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 : ENZ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655AFD-E89B-4B57-ADB0-580DF8F483A5}"/>
              </a:ext>
            </a:extLst>
          </p:cNvPr>
          <p:cNvSpPr/>
          <p:nvPr/>
        </p:nvSpPr>
        <p:spPr>
          <a:xfrm>
            <a:off x="7292173" y="1259536"/>
            <a:ext cx="1377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50AD-EECA-41C1-AD2F-A236E41D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D7D9-4FD9-43AD-A169-0BF5C9321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ECF05-973D-4839-B9F6-CBCEFD59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1" y="0"/>
            <a:ext cx="121676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47CDB-75A0-42CB-ACC3-38F915118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703263"/>
            <a:ext cx="3443288" cy="5463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DE7E88-9C36-4AFD-BBDB-3C8C4EEFBDC2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74EF5-DA33-4ED8-A1E9-AEE59B58075B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359FF04-3898-43DD-9FAF-FAE40859A04E}"/>
              </a:ext>
            </a:extLst>
          </p:cNvPr>
          <p:cNvSpPr/>
          <p:nvPr/>
        </p:nvSpPr>
        <p:spPr>
          <a:xfrm>
            <a:off x="80188" y="333374"/>
            <a:ext cx="6463376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F71AA-AFDE-4A2C-A07B-042F4B7FC0DE}"/>
              </a:ext>
            </a:extLst>
          </p:cNvPr>
          <p:cNvSpPr/>
          <p:nvPr/>
        </p:nvSpPr>
        <p:spPr>
          <a:xfrm>
            <a:off x="7322722" y="662934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BUYER-H&amp;M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91331-105E-4E34-AA64-DF15021E53BE}"/>
              </a:ext>
            </a:extLst>
          </p:cNvPr>
          <p:cNvSpPr/>
          <p:nvPr/>
        </p:nvSpPr>
        <p:spPr>
          <a:xfrm>
            <a:off x="7292173" y="1259536"/>
            <a:ext cx="1377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Picture 5" descr="D:\WALMART\New folder\IMG_20180906_105010.jpg">
            <a:extLst>
              <a:ext uri="{FF2B5EF4-FFF2-40B4-BE49-F238E27FC236}">
                <a16:creationId xmlns:a16="http://schemas.microsoft.com/office/drawing/2014/main" id="{F5FA951A-20DE-4F3B-AD09-42D96FDF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036" y="666100"/>
            <a:ext cx="4308964" cy="5745285"/>
          </a:xfrm>
          <a:prstGeom prst="rect">
            <a:avLst/>
          </a:prstGeom>
          <a:noFill/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9A7FD7-6E3C-45F3-AC52-713CD140B039}"/>
              </a:ext>
            </a:extLst>
          </p:cNvPr>
          <p:cNvSpPr/>
          <p:nvPr/>
        </p:nvSpPr>
        <p:spPr>
          <a:xfrm>
            <a:off x="6743555" y="1690688"/>
            <a:ext cx="4973748" cy="34732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Peach Parka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viscose 72% 28% polyester. 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Fiberfill: N/A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10.50</a:t>
            </a:r>
          </a:p>
        </p:txBody>
      </p:sp>
    </p:spTree>
    <p:extLst>
      <p:ext uri="{BB962C8B-B14F-4D97-AF65-F5344CB8AC3E}">
        <p14:creationId xmlns:p14="http://schemas.microsoft.com/office/powerpoint/2010/main" val="220895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21CB-9F62-4E6C-A106-1FA5C9F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CEB4-EDC6-4C9F-8CEA-276FDD18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D5628-6539-46E5-818E-2B156A29A3E3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C7351-8467-4C80-871D-E64EBA496A34}"/>
              </a:ext>
            </a:extLst>
          </p:cNvPr>
          <p:cNvSpPr/>
          <p:nvPr/>
        </p:nvSpPr>
        <p:spPr>
          <a:xfrm>
            <a:off x="6412307" y="10243"/>
            <a:ext cx="5728855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2E73206-9C64-4104-B083-E1E67264812A}"/>
              </a:ext>
            </a:extLst>
          </p:cNvPr>
          <p:cNvSpPr/>
          <p:nvPr/>
        </p:nvSpPr>
        <p:spPr>
          <a:xfrm>
            <a:off x="200194" y="333375"/>
            <a:ext cx="7518816" cy="6191250"/>
          </a:xfrm>
          <a:prstGeom prst="cube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FCE553-7022-4B26-B0F1-FC0283A8299A}"/>
              </a:ext>
            </a:extLst>
          </p:cNvPr>
          <p:cNvSpPr/>
          <p:nvPr/>
        </p:nvSpPr>
        <p:spPr>
          <a:xfrm>
            <a:off x="8013492" y="1393300"/>
            <a:ext cx="4058693" cy="372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latin typeface="Calibri" panose="020F0502020204030204" pitchFamily="34" charset="0"/>
              </a:rPr>
              <a:t>Style: D4Z19-SFD302 (Women Soft Shell Jacket)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Shell: Body-1: 100 % Polyester Woven Fabric Bonded With 100% Polyester Interlock, Membrane: TPU Lamination Wp 8000/ MVP 6000, DWR Finishing , Body-2:</a:t>
            </a:r>
            <a:r>
              <a:rPr lang="en-US" sz="2000" dirty="0">
                <a:latin typeface="Calibri" panose="020F0502020204030204" pitchFamily="34" charset="0"/>
              </a:rPr>
              <a:t>100% Polyamide Full Dull 20D*20D 380T (Matt &amp; DWR Finishing)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Tricot: 100% Polyester Tricot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Padding: 100% Polyester Fake Down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Fob: $ / Pcs</a:t>
            </a:r>
            <a:r>
              <a:rPr lang="en-US" sz="2400" dirty="0">
                <a:latin typeface="Calibri" panose="020F0502020204030204" pitchFamily="34" charset="0"/>
              </a:rPr>
              <a:t>.16.70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AD9B1-0FE8-4812-88D3-C59E3B4B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0" y="1279525"/>
            <a:ext cx="3465558" cy="457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36A03-8940-4AA9-891A-C82760141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455" y="1305643"/>
            <a:ext cx="3260635" cy="4573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DD04C3-1434-4B8C-BCB3-BB11A8EA1130}"/>
              </a:ext>
            </a:extLst>
          </p:cNvPr>
          <p:cNvSpPr txBox="1"/>
          <p:nvPr/>
        </p:nvSpPr>
        <p:spPr>
          <a:xfrm>
            <a:off x="8083320" y="327098"/>
            <a:ext cx="1666546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Buyer:OTCF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4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B2D0-376C-43DC-8853-B8C77D88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5E16-C16D-406D-A9E0-16B6A7E3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9830C-A640-4F0D-9AEE-1C0AAC672210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C9C6F3-BEE4-4F13-BB22-CA5DF2146B52}"/>
              </a:ext>
            </a:extLst>
          </p:cNvPr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34FD69F-5B28-4241-BC46-0F214F955ABA}"/>
              </a:ext>
            </a:extLst>
          </p:cNvPr>
          <p:cNvSpPr/>
          <p:nvPr/>
        </p:nvSpPr>
        <p:spPr>
          <a:xfrm>
            <a:off x="80187" y="333374"/>
            <a:ext cx="6663513" cy="6191250"/>
          </a:xfrm>
          <a:prstGeom prst="cube">
            <a:avLst>
              <a:gd name="adj" fmla="val 297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CC3C0-2352-4236-B751-ADDE6B27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8" y="1492249"/>
            <a:ext cx="3019425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EB5CE-B040-48FD-9F9B-4BA5ECF5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43" y="1410462"/>
            <a:ext cx="2684057" cy="450138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D158EE-B17C-4099-8A8F-0B0A4A4EA851}"/>
              </a:ext>
            </a:extLst>
          </p:cNvPr>
          <p:cNvSpPr/>
          <p:nvPr/>
        </p:nvSpPr>
        <p:spPr>
          <a:xfrm>
            <a:off x="7269090" y="1459773"/>
            <a:ext cx="4973748" cy="40862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Wenka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Jacket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viscose 78% polyester, 11%Rayon,11%Acrle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Lining:100%Polyester 210T 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Fiberfill: N/A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:15.60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22775-88EA-490D-AE31-C64E1E0AC638}"/>
              </a:ext>
            </a:extLst>
          </p:cNvPr>
          <p:cNvSpPr txBox="1"/>
          <p:nvPr/>
        </p:nvSpPr>
        <p:spPr>
          <a:xfrm>
            <a:off x="7730723" y="667655"/>
            <a:ext cx="164955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C&amp;A</a:t>
            </a:r>
          </a:p>
        </p:txBody>
      </p:sp>
    </p:spTree>
    <p:extLst>
      <p:ext uri="{BB962C8B-B14F-4D97-AF65-F5344CB8AC3E}">
        <p14:creationId xmlns:p14="http://schemas.microsoft.com/office/powerpoint/2010/main" val="86165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2756-F085-4902-B711-B340FA32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5E97-582F-48E4-B042-597F9193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2FF80-5DE9-44B2-BE7C-173073C8BA50}"/>
              </a:ext>
            </a:extLst>
          </p:cNvPr>
          <p:cNvSpPr/>
          <p:nvPr/>
        </p:nvSpPr>
        <p:spPr>
          <a:xfrm>
            <a:off x="0" y="-149126"/>
            <a:ext cx="12192000" cy="42992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D4A3B-1274-4DF5-8547-ED4621D588EC}"/>
              </a:ext>
            </a:extLst>
          </p:cNvPr>
          <p:cNvSpPr/>
          <p:nvPr/>
        </p:nvSpPr>
        <p:spPr>
          <a:xfrm>
            <a:off x="0" y="4299284"/>
            <a:ext cx="12192000" cy="2558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06FBD-5AF6-4D03-BFFC-71EA3836BFBC}"/>
              </a:ext>
            </a:extLst>
          </p:cNvPr>
          <p:cNvSpPr txBox="1"/>
          <p:nvPr/>
        </p:nvSpPr>
        <p:spPr>
          <a:xfrm>
            <a:off x="2650205" y="109932"/>
            <a:ext cx="2141933" cy="206210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3200" dirty="0"/>
              <a:t>BUYER:C&amp;A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FOB:7.60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56C49-7206-4288-84CA-D281727B6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649" y="659633"/>
            <a:ext cx="7525850" cy="56486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50530-690F-4E26-A422-8C45127E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55" y="957886"/>
            <a:ext cx="3141246" cy="494222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51B4E-A9B2-4F79-B189-930380BDF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801" y="951869"/>
            <a:ext cx="3267184" cy="492503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459CED-1B2C-4F36-AB8D-852AE94F7368}"/>
              </a:ext>
            </a:extLst>
          </p:cNvPr>
          <p:cNvSpPr txBox="1"/>
          <p:nvPr/>
        </p:nvSpPr>
        <p:spPr>
          <a:xfrm>
            <a:off x="7997146" y="2590231"/>
            <a:ext cx="3959206" cy="1634490"/>
          </a:xfrm>
          <a:prstGeom prst="roundRect">
            <a:avLst/>
          </a:prstGeom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STYLE:1/2012/01004/001</a:t>
            </a:r>
          </a:p>
          <a:p>
            <a:r>
              <a:rPr lang="en-US" b="1" dirty="0"/>
              <a:t>SHELL FABRIC:</a:t>
            </a:r>
            <a:r>
              <a:rPr lang="en-US" dirty="0"/>
              <a:t>100 % NYLON</a:t>
            </a:r>
          </a:p>
          <a:p>
            <a:r>
              <a:rPr lang="en-US" b="1" dirty="0"/>
              <a:t>LINING FABRIC:</a:t>
            </a:r>
            <a:r>
              <a:rPr lang="en-US" dirty="0"/>
              <a:t>100 % POLYESTER 210T</a:t>
            </a:r>
          </a:p>
          <a:p>
            <a:r>
              <a:rPr lang="en-US" dirty="0"/>
              <a:t>TAFFETA</a:t>
            </a:r>
          </a:p>
          <a:p>
            <a:r>
              <a:rPr lang="en-US" b="1" dirty="0"/>
              <a:t>FOB:6.9500</a:t>
            </a:r>
          </a:p>
        </p:txBody>
      </p:sp>
    </p:spTree>
    <p:extLst>
      <p:ext uri="{BB962C8B-B14F-4D97-AF65-F5344CB8AC3E}">
        <p14:creationId xmlns:p14="http://schemas.microsoft.com/office/powerpoint/2010/main" val="407989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21CB-9F62-4E6C-A106-1FA5C9F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CEB4-EDC6-4C9F-8CEA-276FDD18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8D5628-6539-46E5-818E-2B156A29A3E3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C7351-8467-4C80-871D-E64EBA496A34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2E73206-9C64-4104-B083-E1E67264812A}"/>
              </a:ext>
            </a:extLst>
          </p:cNvPr>
          <p:cNvSpPr/>
          <p:nvPr/>
        </p:nvSpPr>
        <p:spPr>
          <a:xfrm>
            <a:off x="200194" y="333375"/>
            <a:ext cx="7518816" cy="6191250"/>
          </a:xfrm>
          <a:prstGeom prst="cube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43A57-9464-4494-85D7-E9760AB6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2" y="1492250"/>
            <a:ext cx="3138177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A0D71-AB60-451E-BA34-3A449BD8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13" y="1477963"/>
            <a:ext cx="3138177" cy="437498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A07229-05BA-4189-B431-3F6EE7476D63}"/>
              </a:ext>
            </a:extLst>
          </p:cNvPr>
          <p:cNvSpPr/>
          <p:nvPr/>
        </p:nvSpPr>
        <p:spPr>
          <a:xfrm>
            <a:off x="8065498" y="1431849"/>
            <a:ext cx="3583789" cy="28603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 JCOSNIPE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100% Cotton Twill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Enzyme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11.70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2780D-16A1-446E-AF52-A1F7820D8563}"/>
              </a:ext>
            </a:extLst>
          </p:cNvPr>
          <p:cNvSpPr txBox="1"/>
          <p:nvPr/>
        </p:nvSpPr>
        <p:spPr>
          <a:xfrm>
            <a:off x="8443461" y="436822"/>
            <a:ext cx="2611356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Buyer:Jack</a:t>
            </a:r>
            <a:r>
              <a:rPr lang="en-US" sz="2400" b="1" dirty="0">
                <a:solidFill>
                  <a:schemeClr val="bg1"/>
                </a:solidFill>
              </a:rPr>
              <a:t> &amp; Jones</a:t>
            </a:r>
          </a:p>
        </p:txBody>
      </p:sp>
    </p:spTree>
    <p:extLst>
      <p:ext uri="{BB962C8B-B14F-4D97-AF65-F5344CB8AC3E}">
        <p14:creationId xmlns:p14="http://schemas.microsoft.com/office/powerpoint/2010/main" val="243547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451A-7635-497B-9E73-7C77C006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83FEF-22F1-40B6-A3F4-E94EA4145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3F255-C94B-4685-AB63-FC6A2E1D0CFE}"/>
              </a:ext>
            </a:extLst>
          </p:cNvPr>
          <p:cNvSpPr/>
          <p:nvPr/>
        </p:nvSpPr>
        <p:spPr>
          <a:xfrm>
            <a:off x="0" y="0"/>
            <a:ext cx="6412307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F18BB-6B8C-432C-99E3-D765D478A7B0}"/>
              </a:ext>
            </a:extLst>
          </p:cNvPr>
          <p:cNvSpPr/>
          <p:nvPr/>
        </p:nvSpPr>
        <p:spPr>
          <a:xfrm>
            <a:off x="6412307" y="0"/>
            <a:ext cx="57288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22BAC6D2-9334-44FE-9619-611A089FF04D}"/>
              </a:ext>
            </a:extLst>
          </p:cNvPr>
          <p:cNvSpPr/>
          <p:nvPr/>
        </p:nvSpPr>
        <p:spPr>
          <a:xfrm>
            <a:off x="200194" y="333375"/>
            <a:ext cx="6535507" cy="6191250"/>
          </a:xfrm>
          <a:prstGeom prst="cube">
            <a:avLst>
              <a:gd name="adj" fmla="val 2972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E5200-BD77-4185-B0F4-4C53D99B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" y="1005225"/>
            <a:ext cx="2950697" cy="4716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22E1D-6C14-49FF-8539-E7580B46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253" y="953721"/>
            <a:ext cx="2787053" cy="4664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AB8B31-44B3-4B9B-BF67-9AC67A47D332}"/>
              </a:ext>
            </a:extLst>
          </p:cNvPr>
          <p:cNvSpPr txBox="1"/>
          <p:nvPr/>
        </p:nvSpPr>
        <p:spPr>
          <a:xfrm>
            <a:off x="7415678" y="913755"/>
            <a:ext cx="2253822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Buyer: KAPPAHL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0991C1-FC76-46F1-A6F6-6F75B197B730}"/>
              </a:ext>
            </a:extLst>
          </p:cNvPr>
          <p:cNvSpPr/>
          <p:nvPr/>
        </p:nvSpPr>
        <p:spPr>
          <a:xfrm>
            <a:off x="7020247" y="1690688"/>
            <a:ext cx="3583789" cy="34732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STYLE:PANDORA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Shell: 100% Cotton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Lining:100% Cotton TC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: Women's JKT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Enzyme wash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 $ : 13.80 </a:t>
            </a:r>
          </a:p>
        </p:txBody>
      </p:sp>
    </p:spTree>
    <p:extLst>
      <p:ext uri="{BB962C8B-B14F-4D97-AF65-F5344CB8AC3E}">
        <p14:creationId xmlns:p14="http://schemas.microsoft.com/office/powerpoint/2010/main" val="428770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452</Words>
  <Application>Microsoft Office PowerPoint</Application>
  <PresentationFormat>Widescreen</PresentationFormat>
  <Paragraphs>177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Adobe Heiti Std R</vt:lpstr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Ashraful</dc:creator>
  <cp:lastModifiedBy>Ashraful</cp:lastModifiedBy>
  <cp:revision>53</cp:revision>
  <dcterms:created xsi:type="dcterms:W3CDTF">2019-04-03T06:29:31Z</dcterms:created>
  <dcterms:modified xsi:type="dcterms:W3CDTF">2019-04-05T10:24:09Z</dcterms:modified>
</cp:coreProperties>
</file>